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emf" ContentType="image/x-em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6"/>
  </p:notesMasterIdLst>
  <p:sldIdLst>
    <p:sldId id="259" r:id="rId2"/>
    <p:sldId id="258" r:id="rId3"/>
    <p:sldId id="256" r:id="rId4"/>
    <p:sldId id="257" r:id="rId5"/>
  </p:sldIdLst>
  <p:sldSz cx="32918400" cy="43891200"/>
  <p:notesSz cx="6858000" cy="9144000"/>
  <p:defaultTex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770"/>
    <p:restoredTop sz="94712"/>
  </p:normalViewPr>
  <p:slideViewPr>
    <p:cSldViewPr snapToGrid="0" snapToObjects="1">
      <p:cViewPr>
        <p:scale>
          <a:sx n="24" d="100"/>
          <a:sy n="24" d="100"/>
        </p:scale>
        <p:origin x="952" y="-11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notesMaster" Target="notesMasters/notesMaster1.xml"/><Relationship Id="rId7" Type="http://schemas.openxmlformats.org/officeDocument/2006/relationships/presProps" Target="presProps.xml"/><Relationship Id="rId8" Type="http://schemas.openxmlformats.org/officeDocument/2006/relationships/viewProps" Target="viewProps.xml"/><Relationship Id="rId9" Type="http://schemas.openxmlformats.org/officeDocument/2006/relationships/theme" Target="theme/theme1.xml"/><Relationship Id="rId10"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FF03F6B-543E-FE49-9D41-726366A3D7A2}" type="doc">
      <dgm:prSet loTypeId="urn:microsoft.com/office/officeart/2005/8/layout/process1" loCatId="process" qsTypeId="urn:microsoft.com/office/officeart/2005/8/quickstyle/simple4" qsCatId="simple" csTypeId="urn:microsoft.com/office/officeart/2005/8/colors/accent1_2" csCatId="accent1" phldr="1"/>
      <dgm:spPr/>
      <dgm:t>
        <a:bodyPr/>
        <a:lstStyle/>
        <a:p>
          <a:endParaRPr lang="en-US"/>
        </a:p>
      </dgm:t>
    </dgm:pt>
    <dgm:pt modelId="{AE0319DC-AB61-434C-B1BF-F0577449B34B}">
      <dgm:prSet phldrT="[Text]"/>
      <dgm:spPr>
        <a:solidFill>
          <a:schemeClr val="accent4"/>
        </a:solidFill>
      </dgm:spPr>
      <dgm:t>
        <a:bodyPr/>
        <a:lstStyle/>
        <a:p>
          <a:endParaRPr lang="en-US" dirty="0">
            <a:solidFill>
              <a:schemeClr val="tx1"/>
            </a:solidFill>
          </a:endParaRPr>
        </a:p>
      </dgm:t>
    </dgm:pt>
    <dgm:pt modelId="{A06435F0-E0FB-B447-90BD-CB07A8F4CD11}" type="parTrans" cxnId="{80788453-C353-0A48-95FB-3D73F657E110}">
      <dgm:prSet/>
      <dgm:spPr/>
      <dgm:t>
        <a:bodyPr/>
        <a:lstStyle/>
        <a:p>
          <a:endParaRPr lang="en-US"/>
        </a:p>
      </dgm:t>
    </dgm:pt>
    <dgm:pt modelId="{C8CA7C3B-3679-724C-9F0E-F4E7911F3C25}" type="sibTrans" cxnId="{80788453-C353-0A48-95FB-3D73F657E110}">
      <dgm:prSet/>
      <dgm:spPr/>
      <dgm:t>
        <a:bodyPr/>
        <a:lstStyle/>
        <a:p>
          <a:endParaRPr lang="en-US"/>
        </a:p>
      </dgm:t>
    </dgm:pt>
    <dgm:pt modelId="{C2802123-B7F5-C747-AE7A-8970728C09BD}">
      <dgm:prSet phldrT="[Text]"/>
      <dgm:spPr>
        <a:solidFill>
          <a:schemeClr val="accent4"/>
        </a:solidFill>
      </dgm:spPr>
      <dgm:t>
        <a:bodyPr/>
        <a:lstStyle/>
        <a:p>
          <a:endParaRPr lang="en-US" dirty="0" smtClean="0">
            <a:solidFill>
              <a:schemeClr val="tx1"/>
            </a:solidFill>
          </a:endParaRPr>
        </a:p>
        <a:p>
          <a:endParaRPr lang="en-US" dirty="0" smtClean="0">
            <a:solidFill>
              <a:schemeClr val="tx1"/>
            </a:solidFill>
          </a:endParaRPr>
        </a:p>
        <a:p>
          <a:endParaRPr lang="en-US" dirty="0" smtClean="0">
            <a:solidFill>
              <a:schemeClr val="tx1"/>
            </a:solidFill>
          </a:endParaRPr>
        </a:p>
        <a:p>
          <a:endParaRPr lang="en-US" dirty="0" smtClean="0">
            <a:solidFill>
              <a:schemeClr val="tx1"/>
            </a:solidFill>
          </a:endParaRPr>
        </a:p>
        <a:p>
          <a:endParaRPr lang="en-US" dirty="0" smtClean="0">
            <a:solidFill>
              <a:schemeClr val="tx1"/>
            </a:solidFill>
          </a:endParaRPr>
        </a:p>
        <a:p>
          <a:endParaRPr lang="en-US" dirty="0" smtClean="0">
            <a:solidFill>
              <a:schemeClr val="tx1"/>
            </a:solidFill>
          </a:endParaRPr>
        </a:p>
        <a:p>
          <a:endParaRPr lang="en-US" dirty="0" smtClean="0">
            <a:solidFill>
              <a:schemeClr val="tx1"/>
            </a:solidFill>
          </a:endParaRPr>
        </a:p>
        <a:p>
          <a:endParaRPr lang="en-US" dirty="0" smtClean="0">
            <a:solidFill>
              <a:schemeClr val="tx1"/>
            </a:solidFill>
          </a:endParaRPr>
        </a:p>
        <a:p>
          <a:endParaRPr lang="en-US" dirty="0">
            <a:solidFill>
              <a:schemeClr val="tx1"/>
            </a:solidFill>
          </a:endParaRPr>
        </a:p>
      </dgm:t>
    </dgm:pt>
    <dgm:pt modelId="{0CD62025-0D16-574B-856E-8B63CBC5ADBD}" type="parTrans" cxnId="{2160D5E9-9C0A-4145-B047-076527341CB1}">
      <dgm:prSet/>
      <dgm:spPr/>
      <dgm:t>
        <a:bodyPr/>
        <a:lstStyle/>
        <a:p>
          <a:endParaRPr lang="en-US"/>
        </a:p>
      </dgm:t>
    </dgm:pt>
    <dgm:pt modelId="{F39D29D5-BFA1-CD49-AB37-5CBA7BC6B96B}" type="sibTrans" cxnId="{2160D5E9-9C0A-4145-B047-076527341CB1}">
      <dgm:prSet/>
      <dgm:spPr/>
      <dgm:t>
        <a:bodyPr/>
        <a:lstStyle/>
        <a:p>
          <a:endParaRPr lang="en-US"/>
        </a:p>
      </dgm:t>
    </dgm:pt>
    <dgm:pt modelId="{73644F15-1895-2949-A81E-D7B224703F80}">
      <dgm:prSet phldrT="[Text]"/>
      <dgm:spPr>
        <a:solidFill>
          <a:schemeClr val="accent4"/>
        </a:solidFill>
      </dgm:spPr>
      <dgm:t>
        <a:bodyPr/>
        <a:lstStyle/>
        <a:p>
          <a:endParaRPr lang="en-US" dirty="0" smtClean="0">
            <a:solidFill>
              <a:schemeClr val="tx1"/>
            </a:solidFill>
          </a:endParaRPr>
        </a:p>
      </dgm:t>
    </dgm:pt>
    <dgm:pt modelId="{E593708A-573A-234E-92C9-50691838CAE8}" type="parTrans" cxnId="{9C2E169E-EDC8-3443-A267-81622FFBBA7A}">
      <dgm:prSet/>
      <dgm:spPr/>
      <dgm:t>
        <a:bodyPr/>
        <a:lstStyle/>
        <a:p>
          <a:endParaRPr lang="en-US"/>
        </a:p>
      </dgm:t>
    </dgm:pt>
    <dgm:pt modelId="{F21CF019-BF69-C441-A419-015FDE4C04A6}" type="sibTrans" cxnId="{9C2E169E-EDC8-3443-A267-81622FFBBA7A}">
      <dgm:prSet/>
      <dgm:spPr/>
      <dgm:t>
        <a:bodyPr/>
        <a:lstStyle/>
        <a:p>
          <a:endParaRPr lang="en-US"/>
        </a:p>
      </dgm:t>
    </dgm:pt>
    <dgm:pt modelId="{EBC03D42-662A-2E42-88EB-49760D969A96}" type="pres">
      <dgm:prSet presAssocID="{1FF03F6B-543E-FE49-9D41-726366A3D7A2}" presName="Name0" presStyleCnt="0">
        <dgm:presLayoutVars>
          <dgm:dir/>
          <dgm:resizeHandles val="exact"/>
        </dgm:presLayoutVars>
      </dgm:prSet>
      <dgm:spPr/>
      <dgm:t>
        <a:bodyPr/>
        <a:lstStyle/>
        <a:p>
          <a:endParaRPr lang="en-US"/>
        </a:p>
      </dgm:t>
    </dgm:pt>
    <dgm:pt modelId="{8DA493F4-C877-5946-915E-D90EEF5E01FC}" type="pres">
      <dgm:prSet presAssocID="{AE0319DC-AB61-434C-B1BF-F0577449B34B}" presName="node" presStyleLbl="node1" presStyleIdx="0" presStyleCnt="3" custScaleX="614982" custScaleY="1542004" custLinFactY="-718290" custLinFactNeighborX="62171" custLinFactNeighborY="-800000">
        <dgm:presLayoutVars>
          <dgm:bulletEnabled val="1"/>
        </dgm:presLayoutVars>
      </dgm:prSet>
      <dgm:spPr/>
      <dgm:t>
        <a:bodyPr/>
        <a:lstStyle/>
        <a:p>
          <a:endParaRPr lang="en-US"/>
        </a:p>
      </dgm:t>
    </dgm:pt>
    <dgm:pt modelId="{F54E6447-8521-E941-8F7A-9743BF21EA3D}" type="pres">
      <dgm:prSet presAssocID="{C8CA7C3B-3679-724C-9F0E-F4E7911F3C25}" presName="sibTrans" presStyleLbl="sibTrans2D1" presStyleIdx="0" presStyleCnt="2" custAng="21375294" custScaleY="507848" custLinFactNeighborX="-23982" custLinFactNeighborY="-2905"/>
      <dgm:spPr/>
      <dgm:t>
        <a:bodyPr/>
        <a:lstStyle/>
        <a:p>
          <a:endParaRPr lang="en-US"/>
        </a:p>
      </dgm:t>
    </dgm:pt>
    <dgm:pt modelId="{70B7AD2B-B06C-554A-9456-1E76ABD3B2C8}" type="pres">
      <dgm:prSet presAssocID="{C8CA7C3B-3679-724C-9F0E-F4E7911F3C25}" presName="connectorText" presStyleLbl="sibTrans2D1" presStyleIdx="0" presStyleCnt="2"/>
      <dgm:spPr/>
      <dgm:t>
        <a:bodyPr/>
        <a:lstStyle/>
        <a:p>
          <a:endParaRPr lang="en-US"/>
        </a:p>
      </dgm:t>
    </dgm:pt>
    <dgm:pt modelId="{AEAF7DE6-8EEC-CE48-8E94-8AE1EBBB2AED}" type="pres">
      <dgm:prSet presAssocID="{C2802123-B7F5-C747-AE7A-8970728C09BD}" presName="node" presStyleLbl="node1" presStyleIdx="1" presStyleCnt="3" custScaleX="1749023" custScaleY="2000000" custLinFactX="400000" custLinFactY="-656556" custLinFactNeighborX="402859" custLinFactNeighborY="-700000">
        <dgm:presLayoutVars>
          <dgm:bulletEnabled val="1"/>
        </dgm:presLayoutVars>
      </dgm:prSet>
      <dgm:spPr/>
      <dgm:t>
        <a:bodyPr/>
        <a:lstStyle/>
        <a:p>
          <a:endParaRPr lang="en-US"/>
        </a:p>
      </dgm:t>
    </dgm:pt>
    <dgm:pt modelId="{EB4B7F01-2ECD-5F4B-8FA7-E5A322597B0C}" type="pres">
      <dgm:prSet presAssocID="{F39D29D5-BFA1-CD49-AB37-5CBA7BC6B96B}" presName="sibTrans" presStyleLbl="sibTrans2D1" presStyleIdx="1" presStyleCnt="2" custAng="883603" custScaleY="774679" custLinFactY="100000" custLinFactNeighborX="42149" custLinFactNeighborY="157596"/>
      <dgm:spPr/>
      <dgm:t>
        <a:bodyPr/>
        <a:lstStyle/>
        <a:p>
          <a:endParaRPr lang="en-US"/>
        </a:p>
      </dgm:t>
    </dgm:pt>
    <dgm:pt modelId="{958EC272-8228-464C-BE8C-2BE08EF8020C}" type="pres">
      <dgm:prSet presAssocID="{F39D29D5-BFA1-CD49-AB37-5CBA7BC6B96B}" presName="connectorText" presStyleLbl="sibTrans2D1" presStyleIdx="1" presStyleCnt="2"/>
      <dgm:spPr/>
      <dgm:t>
        <a:bodyPr/>
        <a:lstStyle/>
        <a:p>
          <a:endParaRPr lang="en-US"/>
        </a:p>
      </dgm:t>
    </dgm:pt>
    <dgm:pt modelId="{05C41FFD-E163-1C4B-AE55-F0E05AF0A7C5}" type="pres">
      <dgm:prSet presAssocID="{73644F15-1895-2949-A81E-D7B224703F80}" presName="node" presStyleLbl="node1" presStyleIdx="2" presStyleCnt="3" custAng="0" custScaleX="649524" custScaleY="938343" custLinFactX="-130760" custLinFactY="800000" custLinFactNeighborX="-200000" custLinFactNeighborY="826191">
        <dgm:presLayoutVars>
          <dgm:bulletEnabled val="1"/>
        </dgm:presLayoutVars>
      </dgm:prSet>
      <dgm:spPr/>
      <dgm:t>
        <a:bodyPr/>
        <a:lstStyle/>
        <a:p>
          <a:endParaRPr lang="en-US"/>
        </a:p>
      </dgm:t>
    </dgm:pt>
  </dgm:ptLst>
  <dgm:cxnLst>
    <dgm:cxn modelId="{F5A6B2EB-516D-904A-93D2-C628EB0AB32A}" type="presOf" srcId="{F39D29D5-BFA1-CD49-AB37-5CBA7BC6B96B}" destId="{958EC272-8228-464C-BE8C-2BE08EF8020C}" srcOrd="1" destOrd="0" presId="urn:microsoft.com/office/officeart/2005/8/layout/process1"/>
    <dgm:cxn modelId="{BF602C49-2694-1143-9674-2A40EAED4082}" type="presOf" srcId="{73644F15-1895-2949-A81E-D7B224703F80}" destId="{05C41FFD-E163-1C4B-AE55-F0E05AF0A7C5}" srcOrd="0" destOrd="0" presId="urn:microsoft.com/office/officeart/2005/8/layout/process1"/>
    <dgm:cxn modelId="{2D007FE8-B0DE-BF4E-B997-535187ED3A2A}" type="presOf" srcId="{C8CA7C3B-3679-724C-9F0E-F4E7911F3C25}" destId="{70B7AD2B-B06C-554A-9456-1E76ABD3B2C8}" srcOrd="1" destOrd="0" presId="urn:microsoft.com/office/officeart/2005/8/layout/process1"/>
    <dgm:cxn modelId="{80788453-C353-0A48-95FB-3D73F657E110}" srcId="{1FF03F6B-543E-FE49-9D41-726366A3D7A2}" destId="{AE0319DC-AB61-434C-B1BF-F0577449B34B}" srcOrd="0" destOrd="0" parTransId="{A06435F0-E0FB-B447-90BD-CB07A8F4CD11}" sibTransId="{C8CA7C3B-3679-724C-9F0E-F4E7911F3C25}"/>
    <dgm:cxn modelId="{96EE8532-364F-C94F-B7C1-36ABC1C114D3}" type="presOf" srcId="{AE0319DC-AB61-434C-B1BF-F0577449B34B}" destId="{8DA493F4-C877-5946-915E-D90EEF5E01FC}" srcOrd="0" destOrd="0" presId="urn:microsoft.com/office/officeart/2005/8/layout/process1"/>
    <dgm:cxn modelId="{CCE67537-11D6-6641-871C-AC9F9C42A9D6}" type="presOf" srcId="{C2802123-B7F5-C747-AE7A-8970728C09BD}" destId="{AEAF7DE6-8EEC-CE48-8E94-8AE1EBBB2AED}" srcOrd="0" destOrd="0" presId="urn:microsoft.com/office/officeart/2005/8/layout/process1"/>
    <dgm:cxn modelId="{2160D5E9-9C0A-4145-B047-076527341CB1}" srcId="{1FF03F6B-543E-FE49-9D41-726366A3D7A2}" destId="{C2802123-B7F5-C747-AE7A-8970728C09BD}" srcOrd="1" destOrd="0" parTransId="{0CD62025-0D16-574B-856E-8B63CBC5ADBD}" sibTransId="{F39D29D5-BFA1-CD49-AB37-5CBA7BC6B96B}"/>
    <dgm:cxn modelId="{25608745-16F6-6747-B67B-841164F98979}" type="presOf" srcId="{1FF03F6B-543E-FE49-9D41-726366A3D7A2}" destId="{EBC03D42-662A-2E42-88EB-49760D969A96}" srcOrd="0" destOrd="0" presId="urn:microsoft.com/office/officeart/2005/8/layout/process1"/>
    <dgm:cxn modelId="{60A9A031-3389-CA4F-9109-1B1D9DB6D472}" type="presOf" srcId="{F39D29D5-BFA1-CD49-AB37-5CBA7BC6B96B}" destId="{EB4B7F01-2ECD-5F4B-8FA7-E5A322597B0C}" srcOrd="0" destOrd="0" presId="urn:microsoft.com/office/officeart/2005/8/layout/process1"/>
    <dgm:cxn modelId="{3992C0C8-6C18-D646-AD21-3CC195F92D94}" type="presOf" srcId="{C8CA7C3B-3679-724C-9F0E-F4E7911F3C25}" destId="{F54E6447-8521-E941-8F7A-9743BF21EA3D}" srcOrd="0" destOrd="0" presId="urn:microsoft.com/office/officeart/2005/8/layout/process1"/>
    <dgm:cxn modelId="{9C2E169E-EDC8-3443-A267-81622FFBBA7A}" srcId="{1FF03F6B-543E-FE49-9D41-726366A3D7A2}" destId="{73644F15-1895-2949-A81E-D7B224703F80}" srcOrd="2" destOrd="0" parTransId="{E593708A-573A-234E-92C9-50691838CAE8}" sibTransId="{F21CF019-BF69-C441-A419-015FDE4C04A6}"/>
    <dgm:cxn modelId="{7315EEC9-D14F-3C49-BE32-89C0BE04C6C5}" type="presParOf" srcId="{EBC03D42-662A-2E42-88EB-49760D969A96}" destId="{8DA493F4-C877-5946-915E-D90EEF5E01FC}" srcOrd="0" destOrd="0" presId="urn:microsoft.com/office/officeart/2005/8/layout/process1"/>
    <dgm:cxn modelId="{0E012860-D16B-E743-AB54-B81EB8C8DD54}" type="presParOf" srcId="{EBC03D42-662A-2E42-88EB-49760D969A96}" destId="{F54E6447-8521-E941-8F7A-9743BF21EA3D}" srcOrd="1" destOrd="0" presId="urn:microsoft.com/office/officeart/2005/8/layout/process1"/>
    <dgm:cxn modelId="{4C5DA5B7-25A9-3448-B6E4-14BBEEF96DF5}" type="presParOf" srcId="{F54E6447-8521-E941-8F7A-9743BF21EA3D}" destId="{70B7AD2B-B06C-554A-9456-1E76ABD3B2C8}" srcOrd="0" destOrd="0" presId="urn:microsoft.com/office/officeart/2005/8/layout/process1"/>
    <dgm:cxn modelId="{2ED53352-02FC-C241-AF3A-8682F27320A5}" type="presParOf" srcId="{EBC03D42-662A-2E42-88EB-49760D969A96}" destId="{AEAF7DE6-8EEC-CE48-8E94-8AE1EBBB2AED}" srcOrd="2" destOrd="0" presId="urn:microsoft.com/office/officeart/2005/8/layout/process1"/>
    <dgm:cxn modelId="{2E1E6EDA-AEAD-4249-994A-2F09ACB760D7}" type="presParOf" srcId="{EBC03D42-662A-2E42-88EB-49760D969A96}" destId="{EB4B7F01-2ECD-5F4B-8FA7-E5A322597B0C}" srcOrd="3" destOrd="0" presId="urn:microsoft.com/office/officeart/2005/8/layout/process1"/>
    <dgm:cxn modelId="{46933571-5A1E-8646-B8D3-F24699DA2257}" type="presParOf" srcId="{EB4B7F01-2ECD-5F4B-8FA7-E5A322597B0C}" destId="{958EC272-8228-464C-BE8C-2BE08EF8020C}" srcOrd="0" destOrd="0" presId="urn:microsoft.com/office/officeart/2005/8/layout/process1"/>
    <dgm:cxn modelId="{856F4630-3DEE-7D4C-A669-2585C57C4B06}" type="presParOf" srcId="{EBC03D42-662A-2E42-88EB-49760D969A96}" destId="{05C41FFD-E163-1C4B-AE55-F0E05AF0A7C5}" srcOrd="4" destOrd="0" presId="urn:microsoft.com/office/officeart/2005/8/layout/process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FF03F6B-543E-FE49-9D41-726366A3D7A2}" type="doc">
      <dgm:prSet loTypeId="urn:microsoft.com/office/officeart/2005/8/layout/process1" loCatId="process" qsTypeId="urn:microsoft.com/office/officeart/2005/8/quickstyle/simple4" qsCatId="simple" csTypeId="urn:microsoft.com/office/officeart/2005/8/colors/accent1_2" csCatId="accent1" phldr="1"/>
      <dgm:spPr/>
      <dgm:t>
        <a:bodyPr/>
        <a:lstStyle/>
        <a:p>
          <a:endParaRPr lang="en-US"/>
        </a:p>
      </dgm:t>
    </dgm:pt>
    <dgm:pt modelId="{AE0319DC-AB61-434C-B1BF-F0577449B34B}">
      <dgm:prSet phldrT="[Text]"/>
      <dgm:spPr>
        <a:solidFill>
          <a:schemeClr val="accent4"/>
        </a:solidFill>
      </dgm:spPr>
      <dgm:t>
        <a:bodyPr/>
        <a:lstStyle/>
        <a:p>
          <a:endParaRPr lang="en-US" dirty="0">
            <a:solidFill>
              <a:schemeClr val="tx1"/>
            </a:solidFill>
          </a:endParaRPr>
        </a:p>
      </dgm:t>
    </dgm:pt>
    <dgm:pt modelId="{A06435F0-E0FB-B447-90BD-CB07A8F4CD11}" type="parTrans" cxnId="{80788453-C353-0A48-95FB-3D73F657E110}">
      <dgm:prSet/>
      <dgm:spPr/>
      <dgm:t>
        <a:bodyPr/>
        <a:lstStyle/>
        <a:p>
          <a:endParaRPr lang="en-US"/>
        </a:p>
      </dgm:t>
    </dgm:pt>
    <dgm:pt modelId="{C8CA7C3B-3679-724C-9F0E-F4E7911F3C25}" type="sibTrans" cxnId="{80788453-C353-0A48-95FB-3D73F657E110}">
      <dgm:prSet/>
      <dgm:spPr/>
      <dgm:t>
        <a:bodyPr/>
        <a:lstStyle/>
        <a:p>
          <a:endParaRPr lang="en-US"/>
        </a:p>
      </dgm:t>
    </dgm:pt>
    <dgm:pt modelId="{C2802123-B7F5-C747-AE7A-8970728C09BD}">
      <dgm:prSet phldrT="[Text]"/>
      <dgm:spPr>
        <a:solidFill>
          <a:schemeClr val="accent4"/>
        </a:solidFill>
      </dgm:spPr>
      <dgm:t>
        <a:bodyPr/>
        <a:lstStyle/>
        <a:p>
          <a:endParaRPr lang="en-US" dirty="0" smtClean="0">
            <a:solidFill>
              <a:schemeClr val="tx1"/>
            </a:solidFill>
          </a:endParaRPr>
        </a:p>
        <a:p>
          <a:endParaRPr lang="en-US" dirty="0" smtClean="0">
            <a:solidFill>
              <a:schemeClr val="tx1"/>
            </a:solidFill>
          </a:endParaRPr>
        </a:p>
        <a:p>
          <a:endParaRPr lang="en-US" dirty="0" smtClean="0">
            <a:solidFill>
              <a:schemeClr val="tx1"/>
            </a:solidFill>
          </a:endParaRPr>
        </a:p>
        <a:p>
          <a:endParaRPr lang="en-US" dirty="0" smtClean="0">
            <a:solidFill>
              <a:schemeClr val="tx1"/>
            </a:solidFill>
          </a:endParaRPr>
        </a:p>
        <a:p>
          <a:endParaRPr lang="en-US" dirty="0" smtClean="0">
            <a:solidFill>
              <a:schemeClr val="tx1"/>
            </a:solidFill>
          </a:endParaRPr>
        </a:p>
        <a:p>
          <a:endParaRPr lang="en-US" dirty="0" smtClean="0">
            <a:solidFill>
              <a:schemeClr val="tx1"/>
            </a:solidFill>
          </a:endParaRPr>
        </a:p>
        <a:p>
          <a:endParaRPr lang="en-US" dirty="0" smtClean="0">
            <a:solidFill>
              <a:schemeClr val="tx1"/>
            </a:solidFill>
          </a:endParaRPr>
        </a:p>
        <a:p>
          <a:endParaRPr lang="en-US" dirty="0" smtClean="0">
            <a:solidFill>
              <a:schemeClr val="tx1"/>
            </a:solidFill>
          </a:endParaRPr>
        </a:p>
        <a:p>
          <a:endParaRPr lang="en-US" dirty="0">
            <a:solidFill>
              <a:schemeClr val="tx1"/>
            </a:solidFill>
          </a:endParaRPr>
        </a:p>
      </dgm:t>
    </dgm:pt>
    <dgm:pt modelId="{0CD62025-0D16-574B-856E-8B63CBC5ADBD}" type="parTrans" cxnId="{2160D5E9-9C0A-4145-B047-076527341CB1}">
      <dgm:prSet/>
      <dgm:spPr/>
      <dgm:t>
        <a:bodyPr/>
        <a:lstStyle/>
        <a:p>
          <a:endParaRPr lang="en-US"/>
        </a:p>
      </dgm:t>
    </dgm:pt>
    <dgm:pt modelId="{F39D29D5-BFA1-CD49-AB37-5CBA7BC6B96B}" type="sibTrans" cxnId="{2160D5E9-9C0A-4145-B047-076527341CB1}">
      <dgm:prSet/>
      <dgm:spPr/>
      <dgm:t>
        <a:bodyPr/>
        <a:lstStyle/>
        <a:p>
          <a:endParaRPr lang="en-US"/>
        </a:p>
      </dgm:t>
    </dgm:pt>
    <dgm:pt modelId="{73644F15-1895-2949-A81E-D7B224703F80}">
      <dgm:prSet phldrT="[Text]"/>
      <dgm:spPr>
        <a:solidFill>
          <a:schemeClr val="accent4"/>
        </a:solidFill>
      </dgm:spPr>
      <dgm:t>
        <a:bodyPr/>
        <a:lstStyle/>
        <a:p>
          <a:endParaRPr lang="en-US" dirty="0" smtClean="0">
            <a:solidFill>
              <a:schemeClr val="tx1"/>
            </a:solidFill>
          </a:endParaRPr>
        </a:p>
      </dgm:t>
    </dgm:pt>
    <dgm:pt modelId="{E593708A-573A-234E-92C9-50691838CAE8}" type="parTrans" cxnId="{9C2E169E-EDC8-3443-A267-81622FFBBA7A}">
      <dgm:prSet/>
      <dgm:spPr/>
      <dgm:t>
        <a:bodyPr/>
        <a:lstStyle/>
        <a:p>
          <a:endParaRPr lang="en-US"/>
        </a:p>
      </dgm:t>
    </dgm:pt>
    <dgm:pt modelId="{F21CF019-BF69-C441-A419-015FDE4C04A6}" type="sibTrans" cxnId="{9C2E169E-EDC8-3443-A267-81622FFBBA7A}">
      <dgm:prSet/>
      <dgm:spPr/>
      <dgm:t>
        <a:bodyPr/>
        <a:lstStyle/>
        <a:p>
          <a:endParaRPr lang="en-US"/>
        </a:p>
      </dgm:t>
    </dgm:pt>
    <dgm:pt modelId="{EBC03D42-662A-2E42-88EB-49760D969A96}" type="pres">
      <dgm:prSet presAssocID="{1FF03F6B-543E-FE49-9D41-726366A3D7A2}" presName="Name0" presStyleCnt="0">
        <dgm:presLayoutVars>
          <dgm:dir/>
          <dgm:resizeHandles val="exact"/>
        </dgm:presLayoutVars>
      </dgm:prSet>
      <dgm:spPr/>
      <dgm:t>
        <a:bodyPr/>
        <a:lstStyle/>
        <a:p>
          <a:endParaRPr lang="en-US"/>
        </a:p>
      </dgm:t>
    </dgm:pt>
    <dgm:pt modelId="{8DA493F4-C877-5946-915E-D90EEF5E01FC}" type="pres">
      <dgm:prSet presAssocID="{AE0319DC-AB61-434C-B1BF-F0577449B34B}" presName="node" presStyleLbl="node1" presStyleIdx="0" presStyleCnt="3" custScaleX="614982" custScaleY="1542004" custLinFactX="62556" custLinFactY="-443885" custLinFactNeighborX="100000" custLinFactNeighborY="-500000">
        <dgm:presLayoutVars>
          <dgm:bulletEnabled val="1"/>
        </dgm:presLayoutVars>
      </dgm:prSet>
      <dgm:spPr/>
      <dgm:t>
        <a:bodyPr/>
        <a:lstStyle/>
        <a:p>
          <a:endParaRPr lang="en-US"/>
        </a:p>
      </dgm:t>
    </dgm:pt>
    <dgm:pt modelId="{F54E6447-8521-E941-8F7A-9743BF21EA3D}" type="pres">
      <dgm:prSet presAssocID="{C8CA7C3B-3679-724C-9F0E-F4E7911F3C25}" presName="sibTrans" presStyleLbl="sibTrans2D1" presStyleIdx="0" presStyleCnt="2" custAng="106997" custScaleY="507848" custLinFactNeighborX="-23982" custLinFactNeighborY="-2905"/>
      <dgm:spPr/>
      <dgm:t>
        <a:bodyPr/>
        <a:lstStyle/>
        <a:p>
          <a:endParaRPr lang="en-US"/>
        </a:p>
      </dgm:t>
    </dgm:pt>
    <dgm:pt modelId="{70B7AD2B-B06C-554A-9456-1E76ABD3B2C8}" type="pres">
      <dgm:prSet presAssocID="{C8CA7C3B-3679-724C-9F0E-F4E7911F3C25}" presName="connectorText" presStyleLbl="sibTrans2D1" presStyleIdx="0" presStyleCnt="2"/>
      <dgm:spPr/>
      <dgm:t>
        <a:bodyPr/>
        <a:lstStyle/>
        <a:p>
          <a:endParaRPr lang="en-US"/>
        </a:p>
      </dgm:t>
    </dgm:pt>
    <dgm:pt modelId="{AEAF7DE6-8EEC-CE48-8E94-8AE1EBBB2AED}" type="pres">
      <dgm:prSet presAssocID="{C2802123-B7F5-C747-AE7A-8970728C09BD}" presName="node" presStyleLbl="node1" presStyleIdx="1" presStyleCnt="3" custScaleX="1749023" custScaleY="2000000" custLinFactX="400000" custLinFactY="-400000" custLinFactNeighborX="460894" custLinFactNeighborY="-450475">
        <dgm:presLayoutVars>
          <dgm:bulletEnabled val="1"/>
        </dgm:presLayoutVars>
      </dgm:prSet>
      <dgm:spPr/>
      <dgm:t>
        <a:bodyPr/>
        <a:lstStyle/>
        <a:p>
          <a:endParaRPr lang="en-US"/>
        </a:p>
      </dgm:t>
    </dgm:pt>
    <dgm:pt modelId="{EB4B7F01-2ECD-5F4B-8FA7-E5A322597B0C}" type="pres">
      <dgm:prSet presAssocID="{F39D29D5-BFA1-CD49-AB37-5CBA7BC6B96B}" presName="sibTrans" presStyleLbl="sibTrans2D1" presStyleIdx="1" presStyleCnt="2" custAng="356189" custScaleY="774679" custLinFactNeighborX="15359" custLinFactNeighborY="29909"/>
      <dgm:spPr/>
      <dgm:t>
        <a:bodyPr/>
        <a:lstStyle/>
        <a:p>
          <a:endParaRPr lang="en-US"/>
        </a:p>
      </dgm:t>
    </dgm:pt>
    <dgm:pt modelId="{958EC272-8228-464C-BE8C-2BE08EF8020C}" type="pres">
      <dgm:prSet presAssocID="{F39D29D5-BFA1-CD49-AB37-5CBA7BC6B96B}" presName="connectorText" presStyleLbl="sibTrans2D1" presStyleIdx="1" presStyleCnt="2"/>
      <dgm:spPr/>
      <dgm:t>
        <a:bodyPr/>
        <a:lstStyle/>
        <a:p>
          <a:endParaRPr lang="en-US"/>
        </a:p>
      </dgm:t>
    </dgm:pt>
    <dgm:pt modelId="{05C41FFD-E163-1C4B-AE55-F0E05AF0A7C5}" type="pres">
      <dgm:prSet presAssocID="{73644F15-1895-2949-A81E-D7B224703F80}" presName="node" presStyleLbl="node1" presStyleIdx="2" presStyleCnt="3" custAng="0" custScaleX="649524" custScaleY="938343" custLinFactX="-1590730" custLinFactY="400000" custLinFactNeighborX="-1600000" custLinFactNeighborY="419921">
        <dgm:presLayoutVars>
          <dgm:bulletEnabled val="1"/>
        </dgm:presLayoutVars>
      </dgm:prSet>
      <dgm:spPr/>
      <dgm:t>
        <a:bodyPr/>
        <a:lstStyle/>
        <a:p>
          <a:endParaRPr lang="en-US"/>
        </a:p>
      </dgm:t>
    </dgm:pt>
  </dgm:ptLst>
  <dgm:cxnLst>
    <dgm:cxn modelId="{DAB8C012-7231-FF4E-862A-7A11C3C276FB}" type="presOf" srcId="{73644F15-1895-2949-A81E-D7B224703F80}" destId="{05C41FFD-E163-1C4B-AE55-F0E05AF0A7C5}" srcOrd="0" destOrd="0" presId="urn:microsoft.com/office/officeart/2005/8/layout/process1"/>
    <dgm:cxn modelId="{80788453-C353-0A48-95FB-3D73F657E110}" srcId="{1FF03F6B-543E-FE49-9D41-726366A3D7A2}" destId="{AE0319DC-AB61-434C-B1BF-F0577449B34B}" srcOrd="0" destOrd="0" parTransId="{A06435F0-E0FB-B447-90BD-CB07A8F4CD11}" sibTransId="{C8CA7C3B-3679-724C-9F0E-F4E7911F3C25}"/>
    <dgm:cxn modelId="{36696C97-FCAA-1547-B510-8D3EFC0F9DE0}" type="presOf" srcId="{F39D29D5-BFA1-CD49-AB37-5CBA7BC6B96B}" destId="{958EC272-8228-464C-BE8C-2BE08EF8020C}" srcOrd="1" destOrd="0" presId="urn:microsoft.com/office/officeart/2005/8/layout/process1"/>
    <dgm:cxn modelId="{2160D5E9-9C0A-4145-B047-076527341CB1}" srcId="{1FF03F6B-543E-FE49-9D41-726366A3D7A2}" destId="{C2802123-B7F5-C747-AE7A-8970728C09BD}" srcOrd="1" destOrd="0" parTransId="{0CD62025-0D16-574B-856E-8B63CBC5ADBD}" sibTransId="{F39D29D5-BFA1-CD49-AB37-5CBA7BC6B96B}"/>
    <dgm:cxn modelId="{53883397-BB50-3243-947E-9D14A802907D}" type="presOf" srcId="{1FF03F6B-543E-FE49-9D41-726366A3D7A2}" destId="{EBC03D42-662A-2E42-88EB-49760D969A96}" srcOrd="0" destOrd="0" presId="urn:microsoft.com/office/officeart/2005/8/layout/process1"/>
    <dgm:cxn modelId="{A71A7290-B180-D842-ACFC-8D6B0C13C67F}" type="presOf" srcId="{C8CA7C3B-3679-724C-9F0E-F4E7911F3C25}" destId="{70B7AD2B-B06C-554A-9456-1E76ABD3B2C8}" srcOrd="1" destOrd="0" presId="urn:microsoft.com/office/officeart/2005/8/layout/process1"/>
    <dgm:cxn modelId="{D65B5143-AA98-6E4D-B7C8-445585F601A9}" type="presOf" srcId="{F39D29D5-BFA1-CD49-AB37-5CBA7BC6B96B}" destId="{EB4B7F01-2ECD-5F4B-8FA7-E5A322597B0C}" srcOrd="0" destOrd="0" presId="urn:microsoft.com/office/officeart/2005/8/layout/process1"/>
    <dgm:cxn modelId="{E72700D0-9114-8B46-97F5-571BD9694EBA}" type="presOf" srcId="{C2802123-B7F5-C747-AE7A-8970728C09BD}" destId="{AEAF7DE6-8EEC-CE48-8E94-8AE1EBBB2AED}" srcOrd="0" destOrd="0" presId="urn:microsoft.com/office/officeart/2005/8/layout/process1"/>
    <dgm:cxn modelId="{4AB26567-5665-8B42-BFBD-F112A46A57DF}" type="presOf" srcId="{C8CA7C3B-3679-724C-9F0E-F4E7911F3C25}" destId="{F54E6447-8521-E941-8F7A-9743BF21EA3D}" srcOrd="0" destOrd="0" presId="urn:microsoft.com/office/officeart/2005/8/layout/process1"/>
    <dgm:cxn modelId="{BE79E36A-29EC-E044-A13E-E598607FA3B0}" type="presOf" srcId="{AE0319DC-AB61-434C-B1BF-F0577449B34B}" destId="{8DA493F4-C877-5946-915E-D90EEF5E01FC}" srcOrd="0" destOrd="0" presId="urn:microsoft.com/office/officeart/2005/8/layout/process1"/>
    <dgm:cxn modelId="{9C2E169E-EDC8-3443-A267-81622FFBBA7A}" srcId="{1FF03F6B-543E-FE49-9D41-726366A3D7A2}" destId="{73644F15-1895-2949-A81E-D7B224703F80}" srcOrd="2" destOrd="0" parTransId="{E593708A-573A-234E-92C9-50691838CAE8}" sibTransId="{F21CF019-BF69-C441-A419-015FDE4C04A6}"/>
    <dgm:cxn modelId="{46D068E8-7FDC-9F40-886B-E84479A586DB}" type="presParOf" srcId="{EBC03D42-662A-2E42-88EB-49760D969A96}" destId="{8DA493F4-C877-5946-915E-D90EEF5E01FC}" srcOrd="0" destOrd="0" presId="urn:microsoft.com/office/officeart/2005/8/layout/process1"/>
    <dgm:cxn modelId="{56F22A09-8CAB-164F-9C01-88F5EA7E8DDF}" type="presParOf" srcId="{EBC03D42-662A-2E42-88EB-49760D969A96}" destId="{F54E6447-8521-E941-8F7A-9743BF21EA3D}" srcOrd="1" destOrd="0" presId="urn:microsoft.com/office/officeart/2005/8/layout/process1"/>
    <dgm:cxn modelId="{E4FAEC78-3471-6F4A-9269-B4F3162AEA28}" type="presParOf" srcId="{F54E6447-8521-E941-8F7A-9743BF21EA3D}" destId="{70B7AD2B-B06C-554A-9456-1E76ABD3B2C8}" srcOrd="0" destOrd="0" presId="urn:microsoft.com/office/officeart/2005/8/layout/process1"/>
    <dgm:cxn modelId="{8AAC3522-7377-7A48-8D28-FDF32238E10D}" type="presParOf" srcId="{EBC03D42-662A-2E42-88EB-49760D969A96}" destId="{AEAF7DE6-8EEC-CE48-8E94-8AE1EBBB2AED}" srcOrd="2" destOrd="0" presId="urn:microsoft.com/office/officeart/2005/8/layout/process1"/>
    <dgm:cxn modelId="{8D3A8E87-1585-AA41-91C5-BC39D43A4036}" type="presParOf" srcId="{EBC03D42-662A-2E42-88EB-49760D969A96}" destId="{EB4B7F01-2ECD-5F4B-8FA7-E5A322597B0C}" srcOrd="3" destOrd="0" presId="urn:microsoft.com/office/officeart/2005/8/layout/process1"/>
    <dgm:cxn modelId="{FE0F26A9-4AEE-6046-A3AD-5E4164247346}" type="presParOf" srcId="{EB4B7F01-2ECD-5F4B-8FA7-E5A322597B0C}" destId="{958EC272-8228-464C-BE8C-2BE08EF8020C}" srcOrd="0" destOrd="0" presId="urn:microsoft.com/office/officeart/2005/8/layout/process1"/>
    <dgm:cxn modelId="{FE03B86A-957C-6646-B03B-68E8A673ECCC}" type="presParOf" srcId="{EBC03D42-662A-2E42-88EB-49760D969A96}" destId="{05C41FFD-E163-1C4B-AE55-F0E05AF0A7C5}" srcOrd="4"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FF03F6B-543E-FE49-9D41-726366A3D7A2}" type="doc">
      <dgm:prSet loTypeId="urn:microsoft.com/office/officeart/2005/8/layout/process1" loCatId="process" qsTypeId="urn:microsoft.com/office/officeart/2005/8/quickstyle/simple4" qsCatId="simple" csTypeId="urn:microsoft.com/office/officeart/2005/8/colors/accent1_2" csCatId="accent1" phldr="1"/>
      <dgm:spPr/>
      <dgm:t>
        <a:bodyPr/>
        <a:lstStyle/>
        <a:p>
          <a:endParaRPr lang="en-US"/>
        </a:p>
      </dgm:t>
    </dgm:pt>
    <dgm:pt modelId="{AE0319DC-AB61-434C-B1BF-F0577449B34B}">
      <dgm:prSet phldrT="[Text]"/>
      <dgm:spPr>
        <a:solidFill>
          <a:schemeClr val="accent4"/>
        </a:solidFill>
      </dgm:spPr>
      <dgm:t>
        <a:bodyPr/>
        <a:lstStyle/>
        <a:p>
          <a:endParaRPr lang="en-US" dirty="0">
            <a:solidFill>
              <a:schemeClr val="tx1"/>
            </a:solidFill>
          </a:endParaRPr>
        </a:p>
      </dgm:t>
    </dgm:pt>
    <dgm:pt modelId="{A06435F0-E0FB-B447-90BD-CB07A8F4CD11}" type="parTrans" cxnId="{80788453-C353-0A48-95FB-3D73F657E110}">
      <dgm:prSet/>
      <dgm:spPr/>
      <dgm:t>
        <a:bodyPr/>
        <a:lstStyle/>
        <a:p>
          <a:endParaRPr lang="en-US"/>
        </a:p>
      </dgm:t>
    </dgm:pt>
    <dgm:pt modelId="{C8CA7C3B-3679-724C-9F0E-F4E7911F3C25}" type="sibTrans" cxnId="{80788453-C353-0A48-95FB-3D73F657E110}">
      <dgm:prSet/>
      <dgm:spPr/>
      <dgm:t>
        <a:bodyPr/>
        <a:lstStyle/>
        <a:p>
          <a:endParaRPr lang="en-US"/>
        </a:p>
      </dgm:t>
    </dgm:pt>
    <dgm:pt modelId="{C2802123-B7F5-C747-AE7A-8970728C09BD}">
      <dgm:prSet phldrT="[Text]"/>
      <dgm:spPr>
        <a:solidFill>
          <a:schemeClr val="accent4"/>
        </a:solidFill>
      </dgm:spPr>
      <dgm:t>
        <a:bodyPr/>
        <a:lstStyle/>
        <a:p>
          <a:endParaRPr lang="en-US" dirty="0" smtClean="0">
            <a:solidFill>
              <a:schemeClr val="tx1"/>
            </a:solidFill>
          </a:endParaRPr>
        </a:p>
        <a:p>
          <a:endParaRPr lang="en-US" dirty="0" smtClean="0">
            <a:solidFill>
              <a:schemeClr val="tx1"/>
            </a:solidFill>
          </a:endParaRPr>
        </a:p>
        <a:p>
          <a:endParaRPr lang="en-US" dirty="0" smtClean="0">
            <a:solidFill>
              <a:schemeClr val="tx1"/>
            </a:solidFill>
          </a:endParaRPr>
        </a:p>
        <a:p>
          <a:endParaRPr lang="en-US" dirty="0" smtClean="0">
            <a:solidFill>
              <a:schemeClr val="tx1"/>
            </a:solidFill>
          </a:endParaRPr>
        </a:p>
        <a:p>
          <a:endParaRPr lang="en-US" dirty="0" smtClean="0">
            <a:solidFill>
              <a:schemeClr val="tx1"/>
            </a:solidFill>
          </a:endParaRPr>
        </a:p>
        <a:p>
          <a:endParaRPr lang="en-US" dirty="0" smtClean="0">
            <a:solidFill>
              <a:schemeClr val="tx1"/>
            </a:solidFill>
          </a:endParaRPr>
        </a:p>
        <a:p>
          <a:endParaRPr lang="en-US" dirty="0" smtClean="0">
            <a:solidFill>
              <a:schemeClr val="tx1"/>
            </a:solidFill>
          </a:endParaRPr>
        </a:p>
        <a:p>
          <a:endParaRPr lang="en-US" dirty="0" smtClean="0">
            <a:solidFill>
              <a:schemeClr val="tx1"/>
            </a:solidFill>
          </a:endParaRPr>
        </a:p>
        <a:p>
          <a:endParaRPr lang="en-US" dirty="0">
            <a:solidFill>
              <a:schemeClr val="tx1"/>
            </a:solidFill>
          </a:endParaRPr>
        </a:p>
      </dgm:t>
    </dgm:pt>
    <dgm:pt modelId="{0CD62025-0D16-574B-856E-8B63CBC5ADBD}" type="parTrans" cxnId="{2160D5E9-9C0A-4145-B047-076527341CB1}">
      <dgm:prSet/>
      <dgm:spPr/>
      <dgm:t>
        <a:bodyPr/>
        <a:lstStyle/>
        <a:p>
          <a:endParaRPr lang="en-US"/>
        </a:p>
      </dgm:t>
    </dgm:pt>
    <dgm:pt modelId="{F39D29D5-BFA1-CD49-AB37-5CBA7BC6B96B}" type="sibTrans" cxnId="{2160D5E9-9C0A-4145-B047-076527341CB1}">
      <dgm:prSet/>
      <dgm:spPr/>
      <dgm:t>
        <a:bodyPr/>
        <a:lstStyle/>
        <a:p>
          <a:endParaRPr lang="en-US"/>
        </a:p>
      </dgm:t>
    </dgm:pt>
    <dgm:pt modelId="{73644F15-1895-2949-A81E-D7B224703F80}">
      <dgm:prSet phldrT="[Text]"/>
      <dgm:spPr>
        <a:solidFill>
          <a:schemeClr val="accent4"/>
        </a:solidFill>
      </dgm:spPr>
      <dgm:t>
        <a:bodyPr/>
        <a:lstStyle/>
        <a:p>
          <a:endParaRPr lang="en-US" dirty="0" smtClean="0">
            <a:solidFill>
              <a:schemeClr val="tx1"/>
            </a:solidFill>
          </a:endParaRPr>
        </a:p>
      </dgm:t>
    </dgm:pt>
    <dgm:pt modelId="{E593708A-573A-234E-92C9-50691838CAE8}" type="parTrans" cxnId="{9C2E169E-EDC8-3443-A267-81622FFBBA7A}">
      <dgm:prSet/>
      <dgm:spPr/>
      <dgm:t>
        <a:bodyPr/>
        <a:lstStyle/>
        <a:p>
          <a:endParaRPr lang="en-US"/>
        </a:p>
      </dgm:t>
    </dgm:pt>
    <dgm:pt modelId="{F21CF019-BF69-C441-A419-015FDE4C04A6}" type="sibTrans" cxnId="{9C2E169E-EDC8-3443-A267-81622FFBBA7A}">
      <dgm:prSet/>
      <dgm:spPr/>
      <dgm:t>
        <a:bodyPr/>
        <a:lstStyle/>
        <a:p>
          <a:endParaRPr lang="en-US"/>
        </a:p>
      </dgm:t>
    </dgm:pt>
    <dgm:pt modelId="{EBC03D42-662A-2E42-88EB-49760D969A96}" type="pres">
      <dgm:prSet presAssocID="{1FF03F6B-543E-FE49-9D41-726366A3D7A2}" presName="Name0" presStyleCnt="0">
        <dgm:presLayoutVars>
          <dgm:dir/>
          <dgm:resizeHandles val="exact"/>
        </dgm:presLayoutVars>
      </dgm:prSet>
      <dgm:spPr/>
      <dgm:t>
        <a:bodyPr/>
        <a:lstStyle/>
        <a:p>
          <a:endParaRPr lang="en-US"/>
        </a:p>
      </dgm:t>
    </dgm:pt>
    <dgm:pt modelId="{8DA493F4-C877-5946-915E-D90EEF5E01FC}" type="pres">
      <dgm:prSet presAssocID="{AE0319DC-AB61-434C-B1BF-F0577449B34B}" presName="node" presStyleLbl="node1" presStyleIdx="0" presStyleCnt="3" custScaleX="614982" custScaleY="1542004" custLinFactX="23795" custLinFactY="-1011574" custLinFactNeighborX="100000" custLinFactNeighborY="-1100000">
        <dgm:presLayoutVars>
          <dgm:bulletEnabled val="1"/>
        </dgm:presLayoutVars>
      </dgm:prSet>
      <dgm:spPr/>
      <dgm:t>
        <a:bodyPr/>
        <a:lstStyle/>
        <a:p>
          <a:endParaRPr lang="en-US"/>
        </a:p>
      </dgm:t>
    </dgm:pt>
    <dgm:pt modelId="{F54E6447-8521-E941-8F7A-9743BF21EA3D}" type="pres">
      <dgm:prSet presAssocID="{C8CA7C3B-3679-724C-9F0E-F4E7911F3C25}" presName="sibTrans" presStyleLbl="sibTrans2D1" presStyleIdx="0" presStyleCnt="2" custAng="106997" custScaleY="507848" custLinFactNeighborX="-23982" custLinFactNeighborY="-2905"/>
      <dgm:spPr/>
      <dgm:t>
        <a:bodyPr/>
        <a:lstStyle/>
        <a:p>
          <a:endParaRPr lang="en-US"/>
        </a:p>
      </dgm:t>
    </dgm:pt>
    <dgm:pt modelId="{70B7AD2B-B06C-554A-9456-1E76ABD3B2C8}" type="pres">
      <dgm:prSet presAssocID="{C8CA7C3B-3679-724C-9F0E-F4E7911F3C25}" presName="connectorText" presStyleLbl="sibTrans2D1" presStyleIdx="0" presStyleCnt="2"/>
      <dgm:spPr/>
      <dgm:t>
        <a:bodyPr/>
        <a:lstStyle/>
        <a:p>
          <a:endParaRPr lang="en-US"/>
        </a:p>
      </dgm:t>
    </dgm:pt>
    <dgm:pt modelId="{AEAF7DE6-8EEC-CE48-8E94-8AE1EBBB2AED}" type="pres">
      <dgm:prSet presAssocID="{C2802123-B7F5-C747-AE7A-8970728C09BD}" presName="node" presStyleLbl="node1" presStyleIdx="1" presStyleCnt="3" custScaleX="1749023" custScaleY="2000000" custLinFactX="289661" custLinFactY="-701166" custLinFactNeighborX="300000" custLinFactNeighborY="-800000">
        <dgm:presLayoutVars>
          <dgm:bulletEnabled val="1"/>
        </dgm:presLayoutVars>
      </dgm:prSet>
      <dgm:spPr/>
      <dgm:t>
        <a:bodyPr/>
        <a:lstStyle/>
        <a:p>
          <a:endParaRPr lang="en-US"/>
        </a:p>
      </dgm:t>
    </dgm:pt>
    <dgm:pt modelId="{EB4B7F01-2ECD-5F4B-8FA7-E5A322597B0C}" type="pres">
      <dgm:prSet presAssocID="{F39D29D5-BFA1-CD49-AB37-5CBA7BC6B96B}" presName="sibTrans" presStyleLbl="sibTrans2D1" presStyleIdx="1" presStyleCnt="2" custAng="356189" custScaleY="774679" custLinFactNeighborX="15359" custLinFactNeighborY="29909"/>
      <dgm:spPr/>
      <dgm:t>
        <a:bodyPr/>
        <a:lstStyle/>
        <a:p>
          <a:endParaRPr lang="en-US"/>
        </a:p>
      </dgm:t>
    </dgm:pt>
    <dgm:pt modelId="{958EC272-8228-464C-BE8C-2BE08EF8020C}" type="pres">
      <dgm:prSet presAssocID="{F39D29D5-BFA1-CD49-AB37-5CBA7BC6B96B}" presName="connectorText" presStyleLbl="sibTrans2D1" presStyleIdx="1" presStyleCnt="2"/>
      <dgm:spPr/>
      <dgm:t>
        <a:bodyPr/>
        <a:lstStyle/>
        <a:p>
          <a:endParaRPr lang="en-US"/>
        </a:p>
      </dgm:t>
    </dgm:pt>
    <dgm:pt modelId="{05C41FFD-E163-1C4B-AE55-F0E05AF0A7C5}" type="pres">
      <dgm:prSet presAssocID="{73644F15-1895-2949-A81E-D7B224703F80}" presName="node" presStyleLbl="node1" presStyleIdx="2" presStyleCnt="3" custAng="0" custScaleX="649524" custScaleY="938343" custLinFactX="-464103" custLinFactY="502412" custLinFactNeighborX="-500000" custLinFactNeighborY="600000">
        <dgm:presLayoutVars>
          <dgm:bulletEnabled val="1"/>
        </dgm:presLayoutVars>
      </dgm:prSet>
      <dgm:spPr/>
      <dgm:t>
        <a:bodyPr/>
        <a:lstStyle/>
        <a:p>
          <a:endParaRPr lang="en-US"/>
        </a:p>
      </dgm:t>
    </dgm:pt>
  </dgm:ptLst>
  <dgm:cxnLst>
    <dgm:cxn modelId="{E8690AFE-1054-D14D-81EE-49765E1CB5A2}" type="presOf" srcId="{F39D29D5-BFA1-CD49-AB37-5CBA7BC6B96B}" destId="{EB4B7F01-2ECD-5F4B-8FA7-E5A322597B0C}" srcOrd="0" destOrd="0" presId="urn:microsoft.com/office/officeart/2005/8/layout/process1"/>
    <dgm:cxn modelId="{D196A674-658A-9F47-A041-665F1FA38AA7}" type="presOf" srcId="{AE0319DC-AB61-434C-B1BF-F0577449B34B}" destId="{8DA493F4-C877-5946-915E-D90EEF5E01FC}" srcOrd="0" destOrd="0" presId="urn:microsoft.com/office/officeart/2005/8/layout/process1"/>
    <dgm:cxn modelId="{33CBD84B-679C-FC4A-8222-DCEF92FB14EB}" type="presOf" srcId="{73644F15-1895-2949-A81E-D7B224703F80}" destId="{05C41FFD-E163-1C4B-AE55-F0E05AF0A7C5}" srcOrd="0" destOrd="0" presId="urn:microsoft.com/office/officeart/2005/8/layout/process1"/>
    <dgm:cxn modelId="{A53A28E3-7466-6D44-A843-14EB1ACFEBF7}" type="presOf" srcId="{C8CA7C3B-3679-724C-9F0E-F4E7911F3C25}" destId="{70B7AD2B-B06C-554A-9456-1E76ABD3B2C8}" srcOrd="1" destOrd="0" presId="urn:microsoft.com/office/officeart/2005/8/layout/process1"/>
    <dgm:cxn modelId="{80788453-C353-0A48-95FB-3D73F657E110}" srcId="{1FF03F6B-543E-FE49-9D41-726366A3D7A2}" destId="{AE0319DC-AB61-434C-B1BF-F0577449B34B}" srcOrd="0" destOrd="0" parTransId="{A06435F0-E0FB-B447-90BD-CB07A8F4CD11}" sibTransId="{C8CA7C3B-3679-724C-9F0E-F4E7911F3C25}"/>
    <dgm:cxn modelId="{2160D5E9-9C0A-4145-B047-076527341CB1}" srcId="{1FF03F6B-543E-FE49-9D41-726366A3D7A2}" destId="{C2802123-B7F5-C747-AE7A-8970728C09BD}" srcOrd="1" destOrd="0" parTransId="{0CD62025-0D16-574B-856E-8B63CBC5ADBD}" sibTransId="{F39D29D5-BFA1-CD49-AB37-5CBA7BC6B96B}"/>
    <dgm:cxn modelId="{1DED2FD8-0057-BE44-BD0D-50BE80B7634F}" type="presOf" srcId="{C2802123-B7F5-C747-AE7A-8970728C09BD}" destId="{AEAF7DE6-8EEC-CE48-8E94-8AE1EBBB2AED}" srcOrd="0" destOrd="0" presId="urn:microsoft.com/office/officeart/2005/8/layout/process1"/>
    <dgm:cxn modelId="{6085C30B-C5E0-454D-8293-4CD47424CBFF}" type="presOf" srcId="{F39D29D5-BFA1-CD49-AB37-5CBA7BC6B96B}" destId="{958EC272-8228-464C-BE8C-2BE08EF8020C}" srcOrd="1" destOrd="0" presId="urn:microsoft.com/office/officeart/2005/8/layout/process1"/>
    <dgm:cxn modelId="{C7A5D5BD-0CA6-DB49-9F8C-C19EA5A1F50D}" type="presOf" srcId="{C8CA7C3B-3679-724C-9F0E-F4E7911F3C25}" destId="{F54E6447-8521-E941-8F7A-9743BF21EA3D}" srcOrd="0" destOrd="0" presId="urn:microsoft.com/office/officeart/2005/8/layout/process1"/>
    <dgm:cxn modelId="{75A6BAFB-6785-4E4B-9C33-FB6C4AE1B8E1}" type="presOf" srcId="{1FF03F6B-543E-FE49-9D41-726366A3D7A2}" destId="{EBC03D42-662A-2E42-88EB-49760D969A96}" srcOrd="0" destOrd="0" presId="urn:microsoft.com/office/officeart/2005/8/layout/process1"/>
    <dgm:cxn modelId="{9C2E169E-EDC8-3443-A267-81622FFBBA7A}" srcId="{1FF03F6B-543E-FE49-9D41-726366A3D7A2}" destId="{73644F15-1895-2949-A81E-D7B224703F80}" srcOrd="2" destOrd="0" parTransId="{E593708A-573A-234E-92C9-50691838CAE8}" sibTransId="{F21CF019-BF69-C441-A419-015FDE4C04A6}"/>
    <dgm:cxn modelId="{99BF0AFB-17D1-D84E-A270-5450C42C8F07}" type="presParOf" srcId="{EBC03D42-662A-2E42-88EB-49760D969A96}" destId="{8DA493F4-C877-5946-915E-D90EEF5E01FC}" srcOrd="0" destOrd="0" presId="urn:microsoft.com/office/officeart/2005/8/layout/process1"/>
    <dgm:cxn modelId="{AE6324C8-25B8-504B-AFFF-F8F7BD05D2C4}" type="presParOf" srcId="{EBC03D42-662A-2E42-88EB-49760D969A96}" destId="{F54E6447-8521-E941-8F7A-9743BF21EA3D}" srcOrd="1" destOrd="0" presId="urn:microsoft.com/office/officeart/2005/8/layout/process1"/>
    <dgm:cxn modelId="{05D8F865-AEA3-E743-A363-AB266BD201C9}" type="presParOf" srcId="{F54E6447-8521-E941-8F7A-9743BF21EA3D}" destId="{70B7AD2B-B06C-554A-9456-1E76ABD3B2C8}" srcOrd="0" destOrd="0" presId="urn:microsoft.com/office/officeart/2005/8/layout/process1"/>
    <dgm:cxn modelId="{3FE2ACCA-B66E-264C-A132-5FD6A9F8A812}" type="presParOf" srcId="{EBC03D42-662A-2E42-88EB-49760D969A96}" destId="{AEAF7DE6-8EEC-CE48-8E94-8AE1EBBB2AED}" srcOrd="2" destOrd="0" presId="urn:microsoft.com/office/officeart/2005/8/layout/process1"/>
    <dgm:cxn modelId="{7CF1F10A-EE10-4842-AD31-2CC82CF57EC8}" type="presParOf" srcId="{EBC03D42-662A-2E42-88EB-49760D969A96}" destId="{EB4B7F01-2ECD-5F4B-8FA7-E5A322597B0C}" srcOrd="3" destOrd="0" presId="urn:microsoft.com/office/officeart/2005/8/layout/process1"/>
    <dgm:cxn modelId="{2891EB9A-10A5-6C42-B3DA-8B76393ADAA1}" type="presParOf" srcId="{EB4B7F01-2ECD-5F4B-8FA7-E5A322597B0C}" destId="{958EC272-8228-464C-BE8C-2BE08EF8020C}" srcOrd="0" destOrd="0" presId="urn:microsoft.com/office/officeart/2005/8/layout/process1"/>
    <dgm:cxn modelId="{173DE7F1-2DE3-1441-BDF2-DB1E86B8FD61}" type="presParOf" srcId="{EBC03D42-662A-2E42-88EB-49760D969A96}" destId="{05C41FFD-E163-1C4B-AE55-F0E05AF0A7C5}" srcOrd="4"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DA493F4-C877-5946-915E-D90EEF5E01FC}">
      <dsp:nvSpPr>
        <dsp:cNvPr id="0" name=""/>
        <dsp:cNvSpPr/>
      </dsp:nvSpPr>
      <dsp:spPr>
        <a:xfrm>
          <a:off x="130628" y="132239"/>
          <a:ext cx="3010326" cy="4528849"/>
        </a:xfrm>
        <a:prstGeom prst="roundRect">
          <a:avLst>
            <a:gd name="adj" fmla="val 10000"/>
          </a:avLst>
        </a:prstGeom>
        <a:solidFill>
          <a:schemeClr val="accent4"/>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10490" tIns="110490" rIns="110490" bIns="110490" numCol="1" spcCol="1270" anchor="ctr" anchorCtr="0">
          <a:noAutofit/>
        </a:bodyPr>
        <a:lstStyle/>
        <a:p>
          <a:pPr lvl="0" algn="ctr" defTabSz="1289050">
            <a:lnSpc>
              <a:spcPct val="90000"/>
            </a:lnSpc>
            <a:spcBef>
              <a:spcPct val="0"/>
            </a:spcBef>
            <a:spcAft>
              <a:spcPct val="35000"/>
            </a:spcAft>
          </a:pPr>
          <a:endParaRPr lang="en-US" sz="2900" kern="1200" dirty="0">
            <a:solidFill>
              <a:schemeClr val="tx1"/>
            </a:solidFill>
          </a:endParaRPr>
        </a:p>
      </dsp:txBody>
      <dsp:txXfrm>
        <a:off x="218797" y="220408"/>
        <a:ext cx="2833988" cy="4352511"/>
      </dsp:txXfrm>
    </dsp:sp>
    <dsp:sp modelId="{F54E6447-8521-E941-8F7A-9743BF21EA3D}">
      <dsp:nvSpPr>
        <dsp:cNvPr id="0" name=""/>
        <dsp:cNvSpPr/>
      </dsp:nvSpPr>
      <dsp:spPr>
        <a:xfrm rot="21590830">
          <a:off x="3485447" y="2270580"/>
          <a:ext cx="1497997" cy="616504"/>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1022350">
            <a:lnSpc>
              <a:spcPct val="90000"/>
            </a:lnSpc>
            <a:spcBef>
              <a:spcPct val="0"/>
            </a:spcBef>
            <a:spcAft>
              <a:spcPct val="35000"/>
            </a:spcAft>
          </a:pPr>
          <a:endParaRPr lang="en-US" sz="2300" kern="1200"/>
        </a:p>
      </dsp:txBody>
      <dsp:txXfrm>
        <a:off x="3485447" y="2394128"/>
        <a:ext cx="1313046" cy="369902"/>
      </dsp:txXfrm>
    </dsp:sp>
    <dsp:sp modelId="{AEAF7DE6-8EEC-CE48-8E94-8AE1EBBB2AED}">
      <dsp:nvSpPr>
        <dsp:cNvPr id="0" name=""/>
        <dsp:cNvSpPr/>
      </dsp:nvSpPr>
      <dsp:spPr>
        <a:xfrm>
          <a:off x="5961811" y="0"/>
          <a:ext cx="8561437" cy="5873979"/>
        </a:xfrm>
        <a:prstGeom prst="roundRect">
          <a:avLst>
            <a:gd name="adj" fmla="val 10000"/>
          </a:avLst>
        </a:prstGeom>
        <a:solidFill>
          <a:schemeClr val="accent4"/>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10490" tIns="110490" rIns="110490" bIns="110490" numCol="1" spcCol="1270" anchor="ctr" anchorCtr="0">
          <a:noAutofit/>
        </a:bodyPr>
        <a:lstStyle/>
        <a:p>
          <a:pPr lvl="0" algn="ctr" defTabSz="1289050">
            <a:lnSpc>
              <a:spcPct val="90000"/>
            </a:lnSpc>
            <a:spcBef>
              <a:spcPct val="0"/>
            </a:spcBef>
            <a:spcAft>
              <a:spcPct val="35000"/>
            </a:spcAft>
          </a:pPr>
          <a:endParaRPr lang="en-US" sz="2900" kern="1200" dirty="0" smtClean="0">
            <a:solidFill>
              <a:schemeClr val="tx1"/>
            </a:solidFill>
          </a:endParaRPr>
        </a:p>
        <a:p>
          <a:pPr lvl="0" algn="ctr" defTabSz="1289050">
            <a:lnSpc>
              <a:spcPct val="90000"/>
            </a:lnSpc>
            <a:spcBef>
              <a:spcPct val="0"/>
            </a:spcBef>
            <a:spcAft>
              <a:spcPct val="35000"/>
            </a:spcAft>
          </a:pPr>
          <a:endParaRPr lang="en-US" sz="2900" kern="1200" dirty="0" smtClean="0">
            <a:solidFill>
              <a:schemeClr val="tx1"/>
            </a:solidFill>
          </a:endParaRPr>
        </a:p>
        <a:p>
          <a:pPr lvl="0" algn="ctr" defTabSz="1289050">
            <a:lnSpc>
              <a:spcPct val="90000"/>
            </a:lnSpc>
            <a:spcBef>
              <a:spcPct val="0"/>
            </a:spcBef>
            <a:spcAft>
              <a:spcPct val="35000"/>
            </a:spcAft>
          </a:pPr>
          <a:endParaRPr lang="en-US" sz="2900" kern="1200" dirty="0" smtClean="0">
            <a:solidFill>
              <a:schemeClr val="tx1"/>
            </a:solidFill>
          </a:endParaRPr>
        </a:p>
        <a:p>
          <a:pPr lvl="0" algn="ctr" defTabSz="1289050">
            <a:lnSpc>
              <a:spcPct val="90000"/>
            </a:lnSpc>
            <a:spcBef>
              <a:spcPct val="0"/>
            </a:spcBef>
            <a:spcAft>
              <a:spcPct val="35000"/>
            </a:spcAft>
          </a:pPr>
          <a:endParaRPr lang="en-US" sz="2900" kern="1200" dirty="0" smtClean="0">
            <a:solidFill>
              <a:schemeClr val="tx1"/>
            </a:solidFill>
          </a:endParaRPr>
        </a:p>
        <a:p>
          <a:pPr lvl="0" algn="ctr" defTabSz="1289050">
            <a:lnSpc>
              <a:spcPct val="90000"/>
            </a:lnSpc>
            <a:spcBef>
              <a:spcPct val="0"/>
            </a:spcBef>
            <a:spcAft>
              <a:spcPct val="35000"/>
            </a:spcAft>
          </a:pPr>
          <a:endParaRPr lang="en-US" sz="2900" kern="1200" dirty="0" smtClean="0">
            <a:solidFill>
              <a:schemeClr val="tx1"/>
            </a:solidFill>
          </a:endParaRPr>
        </a:p>
        <a:p>
          <a:pPr lvl="0" algn="ctr" defTabSz="1289050">
            <a:lnSpc>
              <a:spcPct val="90000"/>
            </a:lnSpc>
            <a:spcBef>
              <a:spcPct val="0"/>
            </a:spcBef>
            <a:spcAft>
              <a:spcPct val="35000"/>
            </a:spcAft>
          </a:pPr>
          <a:endParaRPr lang="en-US" sz="2900" kern="1200" dirty="0" smtClean="0">
            <a:solidFill>
              <a:schemeClr val="tx1"/>
            </a:solidFill>
          </a:endParaRPr>
        </a:p>
        <a:p>
          <a:pPr lvl="0" algn="ctr" defTabSz="1289050">
            <a:lnSpc>
              <a:spcPct val="90000"/>
            </a:lnSpc>
            <a:spcBef>
              <a:spcPct val="0"/>
            </a:spcBef>
            <a:spcAft>
              <a:spcPct val="35000"/>
            </a:spcAft>
          </a:pPr>
          <a:endParaRPr lang="en-US" sz="2900" kern="1200" dirty="0" smtClean="0">
            <a:solidFill>
              <a:schemeClr val="tx1"/>
            </a:solidFill>
          </a:endParaRPr>
        </a:p>
        <a:p>
          <a:pPr lvl="0" algn="ctr" defTabSz="1289050">
            <a:lnSpc>
              <a:spcPct val="90000"/>
            </a:lnSpc>
            <a:spcBef>
              <a:spcPct val="0"/>
            </a:spcBef>
            <a:spcAft>
              <a:spcPct val="35000"/>
            </a:spcAft>
          </a:pPr>
          <a:endParaRPr lang="en-US" sz="2900" kern="1200" dirty="0" smtClean="0">
            <a:solidFill>
              <a:schemeClr val="tx1"/>
            </a:solidFill>
          </a:endParaRPr>
        </a:p>
        <a:p>
          <a:pPr lvl="0" algn="ctr" defTabSz="1289050">
            <a:lnSpc>
              <a:spcPct val="90000"/>
            </a:lnSpc>
            <a:spcBef>
              <a:spcPct val="0"/>
            </a:spcBef>
            <a:spcAft>
              <a:spcPct val="35000"/>
            </a:spcAft>
          </a:pPr>
          <a:endParaRPr lang="en-US" sz="2900" kern="1200" dirty="0">
            <a:solidFill>
              <a:schemeClr val="tx1"/>
            </a:solidFill>
          </a:endParaRPr>
        </a:p>
      </dsp:txBody>
      <dsp:txXfrm>
        <a:off x="6133854" y="172043"/>
        <a:ext cx="8217351" cy="5529893"/>
      </dsp:txXfrm>
    </dsp:sp>
    <dsp:sp modelId="{EB4B7F01-2ECD-5F4B-8FA7-E5A322597B0C}">
      <dsp:nvSpPr>
        <dsp:cNvPr id="0" name=""/>
        <dsp:cNvSpPr/>
      </dsp:nvSpPr>
      <dsp:spPr>
        <a:xfrm rot="5399132">
          <a:off x="11420344" y="7972197"/>
          <a:ext cx="2400432" cy="940425"/>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1022350">
            <a:lnSpc>
              <a:spcPct val="90000"/>
            </a:lnSpc>
            <a:spcBef>
              <a:spcPct val="0"/>
            </a:spcBef>
            <a:spcAft>
              <a:spcPct val="35000"/>
            </a:spcAft>
          </a:pPr>
          <a:endParaRPr lang="en-US" sz="2300" kern="1200"/>
        </a:p>
      </dsp:txBody>
      <dsp:txXfrm>
        <a:off x="11561372" y="8019219"/>
        <a:ext cx="2118305" cy="564255"/>
      </dsp:txXfrm>
    </dsp:sp>
    <dsp:sp modelId="{05C41FFD-E163-1C4B-AE55-F0E05AF0A7C5}">
      <dsp:nvSpPr>
        <dsp:cNvPr id="0" name=""/>
        <dsp:cNvSpPr/>
      </dsp:nvSpPr>
      <dsp:spPr>
        <a:xfrm>
          <a:off x="10940593" y="10254020"/>
          <a:ext cx="3179408" cy="2755903"/>
        </a:xfrm>
        <a:prstGeom prst="roundRect">
          <a:avLst>
            <a:gd name="adj" fmla="val 10000"/>
          </a:avLst>
        </a:prstGeom>
        <a:solidFill>
          <a:schemeClr val="accent4"/>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10490" tIns="110490" rIns="110490" bIns="110490" numCol="1" spcCol="1270" anchor="ctr" anchorCtr="0">
          <a:noAutofit/>
        </a:bodyPr>
        <a:lstStyle/>
        <a:p>
          <a:pPr lvl="0" algn="ctr" defTabSz="1289050">
            <a:lnSpc>
              <a:spcPct val="90000"/>
            </a:lnSpc>
            <a:spcBef>
              <a:spcPct val="0"/>
            </a:spcBef>
            <a:spcAft>
              <a:spcPct val="35000"/>
            </a:spcAft>
          </a:pPr>
          <a:endParaRPr lang="en-US" sz="2900" kern="1200" dirty="0" smtClean="0">
            <a:solidFill>
              <a:schemeClr val="tx1"/>
            </a:solidFill>
          </a:endParaRPr>
        </a:p>
      </dsp:txBody>
      <dsp:txXfrm>
        <a:off x="11021311" y="10334738"/>
        <a:ext cx="3017972" cy="259446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DA493F4-C877-5946-915E-D90EEF5E01FC}">
      <dsp:nvSpPr>
        <dsp:cNvPr id="0" name=""/>
        <dsp:cNvSpPr/>
      </dsp:nvSpPr>
      <dsp:spPr>
        <a:xfrm>
          <a:off x="486712" y="0"/>
          <a:ext cx="2867764" cy="4314373"/>
        </a:xfrm>
        <a:prstGeom prst="roundRect">
          <a:avLst>
            <a:gd name="adj" fmla="val 10000"/>
          </a:avLst>
        </a:prstGeom>
        <a:solidFill>
          <a:schemeClr val="accent4"/>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endParaRPr lang="en-US" sz="2700" kern="1200" dirty="0">
            <a:solidFill>
              <a:schemeClr val="tx1"/>
            </a:solidFill>
          </a:endParaRPr>
        </a:p>
      </dsp:txBody>
      <dsp:txXfrm>
        <a:off x="570706" y="83994"/>
        <a:ext cx="2699776" cy="4146385"/>
      </dsp:txXfrm>
    </dsp:sp>
    <dsp:sp modelId="{F54E6447-8521-E941-8F7A-9743BF21EA3D}">
      <dsp:nvSpPr>
        <dsp:cNvPr id="0" name=""/>
        <dsp:cNvSpPr/>
      </dsp:nvSpPr>
      <dsp:spPr>
        <a:xfrm rot="383626">
          <a:off x="3650414" y="2076859"/>
          <a:ext cx="1293808" cy="587308"/>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977900">
            <a:lnSpc>
              <a:spcPct val="90000"/>
            </a:lnSpc>
            <a:spcBef>
              <a:spcPct val="0"/>
            </a:spcBef>
            <a:spcAft>
              <a:spcPct val="35000"/>
            </a:spcAft>
          </a:pPr>
          <a:endParaRPr lang="en-US" sz="2200" kern="1200"/>
        </a:p>
      </dsp:txBody>
      <dsp:txXfrm>
        <a:off x="3650962" y="2184511"/>
        <a:ext cx="1117616" cy="352384"/>
      </dsp:txXfrm>
    </dsp:sp>
    <dsp:sp modelId="{AEAF7DE6-8EEC-CE48-8E94-8AE1EBBB2AED}">
      <dsp:nvSpPr>
        <dsp:cNvPr id="0" name=""/>
        <dsp:cNvSpPr/>
      </dsp:nvSpPr>
      <dsp:spPr>
        <a:xfrm>
          <a:off x="5787724" y="0"/>
          <a:ext cx="8155987" cy="5595801"/>
        </a:xfrm>
        <a:prstGeom prst="roundRect">
          <a:avLst>
            <a:gd name="adj" fmla="val 10000"/>
          </a:avLst>
        </a:prstGeom>
        <a:solidFill>
          <a:schemeClr val="accent4"/>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endParaRPr lang="en-US" sz="2700" kern="1200" dirty="0" smtClean="0">
            <a:solidFill>
              <a:schemeClr val="tx1"/>
            </a:solidFill>
          </a:endParaRPr>
        </a:p>
        <a:p>
          <a:pPr lvl="0" algn="ctr" defTabSz="1200150">
            <a:lnSpc>
              <a:spcPct val="90000"/>
            </a:lnSpc>
            <a:spcBef>
              <a:spcPct val="0"/>
            </a:spcBef>
            <a:spcAft>
              <a:spcPct val="35000"/>
            </a:spcAft>
          </a:pPr>
          <a:endParaRPr lang="en-US" sz="2700" kern="1200" dirty="0" smtClean="0">
            <a:solidFill>
              <a:schemeClr val="tx1"/>
            </a:solidFill>
          </a:endParaRPr>
        </a:p>
        <a:p>
          <a:pPr lvl="0" algn="ctr" defTabSz="1200150">
            <a:lnSpc>
              <a:spcPct val="90000"/>
            </a:lnSpc>
            <a:spcBef>
              <a:spcPct val="0"/>
            </a:spcBef>
            <a:spcAft>
              <a:spcPct val="35000"/>
            </a:spcAft>
          </a:pPr>
          <a:endParaRPr lang="en-US" sz="2700" kern="1200" dirty="0" smtClean="0">
            <a:solidFill>
              <a:schemeClr val="tx1"/>
            </a:solidFill>
          </a:endParaRPr>
        </a:p>
        <a:p>
          <a:pPr lvl="0" algn="ctr" defTabSz="1200150">
            <a:lnSpc>
              <a:spcPct val="90000"/>
            </a:lnSpc>
            <a:spcBef>
              <a:spcPct val="0"/>
            </a:spcBef>
            <a:spcAft>
              <a:spcPct val="35000"/>
            </a:spcAft>
          </a:pPr>
          <a:endParaRPr lang="en-US" sz="2700" kern="1200" dirty="0" smtClean="0">
            <a:solidFill>
              <a:schemeClr val="tx1"/>
            </a:solidFill>
          </a:endParaRPr>
        </a:p>
        <a:p>
          <a:pPr lvl="0" algn="ctr" defTabSz="1200150">
            <a:lnSpc>
              <a:spcPct val="90000"/>
            </a:lnSpc>
            <a:spcBef>
              <a:spcPct val="0"/>
            </a:spcBef>
            <a:spcAft>
              <a:spcPct val="35000"/>
            </a:spcAft>
          </a:pPr>
          <a:endParaRPr lang="en-US" sz="2700" kern="1200" dirty="0" smtClean="0">
            <a:solidFill>
              <a:schemeClr val="tx1"/>
            </a:solidFill>
          </a:endParaRPr>
        </a:p>
        <a:p>
          <a:pPr lvl="0" algn="ctr" defTabSz="1200150">
            <a:lnSpc>
              <a:spcPct val="90000"/>
            </a:lnSpc>
            <a:spcBef>
              <a:spcPct val="0"/>
            </a:spcBef>
            <a:spcAft>
              <a:spcPct val="35000"/>
            </a:spcAft>
          </a:pPr>
          <a:endParaRPr lang="en-US" sz="2700" kern="1200" dirty="0" smtClean="0">
            <a:solidFill>
              <a:schemeClr val="tx1"/>
            </a:solidFill>
          </a:endParaRPr>
        </a:p>
        <a:p>
          <a:pPr lvl="0" algn="ctr" defTabSz="1200150">
            <a:lnSpc>
              <a:spcPct val="90000"/>
            </a:lnSpc>
            <a:spcBef>
              <a:spcPct val="0"/>
            </a:spcBef>
            <a:spcAft>
              <a:spcPct val="35000"/>
            </a:spcAft>
          </a:pPr>
          <a:endParaRPr lang="en-US" sz="2700" kern="1200" dirty="0" smtClean="0">
            <a:solidFill>
              <a:schemeClr val="tx1"/>
            </a:solidFill>
          </a:endParaRPr>
        </a:p>
        <a:p>
          <a:pPr lvl="0" algn="ctr" defTabSz="1200150">
            <a:lnSpc>
              <a:spcPct val="90000"/>
            </a:lnSpc>
            <a:spcBef>
              <a:spcPct val="0"/>
            </a:spcBef>
            <a:spcAft>
              <a:spcPct val="35000"/>
            </a:spcAft>
          </a:pPr>
          <a:endParaRPr lang="en-US" sz="2700" kern="1200" dirty="0" smtClean="0">
            <a:solidFill>
              <a:schemeClr val="tx1"/>
            </a:solidFill>
          </a:endParaRPr>
        </a:p>
        <a:p>
          <a:pPr lvl="0" algn="ctr" defTabSz="1200150">
            <a:lnSpc>
              <a:spcPct val="90000"/>
            </a:lnSpc>
            <a:spcBef>
              <a:spcPct val="0"/>
            </a:spcBef>
            <a:spcAft>
              <a:spcPct val="35000"/>
            </a:spcAft>
          </a:pPr>
          <a:endParaRPr lang="en-US" sz="2700" kern="1200" dirty="0">
            <a:solidFill>
              <a:schemeClr val="tx1"/>
            </a:solidFill>
          </a:endParaRPr>
        </a:p>
      </dsp:txBody>
      <dsp:txXfrm>
        <a:off x="5951619" y="163895"/>
        <a:ext cx="7828197" cy="5268011"/>
      </dsp:txXfrm>
    </dsp:sp>
    <dsp:sp modelId="{EB4B7F01-2ECD-5F4B-8FA7-E5A322597B0C}">
      <dsp:nvSpPr>
        <dsp:cNvPr id="0" name=""/>
        <dsp:cNvSpPr/>
      </dsp:nvSpPr>
      <dsp:spPr>
        <a:xfrm rot="9644637">
          <a:off x="4527190" y="4728228"/>
          <a:ext cx="1028434" cy="895889"/>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977900">
            <a:lnSpc>
              <a:spcPct val="90000"/>
            </a:lnSpc>
            <a:spcBef>
              <a:spcPct val="0"/>
            </a:spcBef>
            <a:spcAft>
              <a:spcPct val="35000"/>
            </a:spcAft>
          </a:pPr>
          <a:endParaRPr lang="en-US" sz="2200" kern="1200"/>
        </a:p>
      </dsp:txBody>
      <dsp:txXfrm rot="10800000">
        <a:off x="4788439" y="4863088"/>
        <a:ext cx="759667" cy="537533"/>
      </dsp:txXfrm>
    </dsp:sp>
    <dsp:sp modelId="{05C41FFD-E163-1C4B-AE55-F0E05AF0A7C5}">
      <dsp:nvSpPr>
        <dsp:cNvPr id="0" name=""/>
        <dsp:cNvSpPr/>
      </dsp:nvSpPr>
      <dsp:spPr>
        <a:xfrm>
          <a:off x="1003013" y="4941875"/>
          <a:ext cx="3028839" cy="2625390"/>
        </a:xfrm>
        <a:prstGeom prst="roundRect">
          <a:avLst>
            <a:gd name="adj" fmla="val 10000"/>
          </a:avLst>
        </a:prstGeom>
        <a:solidFill>
          <a:schemeClr val="accent4"/>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endParaRPr lang="en-US" sz="2700" kern="1200" dirty="0" smtClean="0">
            <a:solidFill>
              <a:schemeClr val="tx1"/>
            </a:solidFill>
          </a:endParaRPr>
        </a:p>
      </dsp:txBody>
      <dsp:txXfrm>
        <a:off x="1079908" y="5018770"/>
        <a:ext cx="2875049" cy="24716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DA493F4-C877-5946-915E-D90EEF5E01FC}">
      <dsp:nvSpPr>
        <dsp:cNvPr id="0" name=""/>
        <dsp:cNvSpPr/>
      </dsp:nvSpPr>
      <dsp:spPr>
        <a:xfrm>
          <a:off x="321173" y="0"/>
          <a:ext cx="3010326" cy="4528849"/>
        </a:xfrm>
        <a:prstGeom prst="roundRect">
          <a:avLst>
            <a:gd name="adj" fmla="val 10000"/>
          </a:avLst>
        </a:prstGeom>
        <a:solidFill>
          <a:schemeClr val="accent4"/>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10490" tIns="110490" rIns="110490" bIns="110490" numCol="1" spcCol="1270" anchor="ctr" anchorCtr="0">
          <a:noAutofit/>
        </a:bodyPr>
        <a:lstStyle/>
        <a:p>
          <a:pPr lvl="0" algn="ctr" defTabSz="1289050">
            <a:lnSpc>
              <a:spcPct val="90000"/>
            </a:lnSpc>
            <a:spcBef>
              <a:spcPct val="0"/>
            </a:spcBef>
            <a:spcAft>
              <a:spcPct val="35000"/>
            </a:spcAft>
          </a:pPr>
          <a:endParaRPr lang="en-US" sz="2900" kern="1200" dirty="0">
            <a:solidFill>
              <a:schemeClr val="tx1"/>
            </a:solidFill>
          </a:endParaRPr>
        </a:p>
      </dsp:txBody>
      <dsp:txXfrm>
        <a:off x="409342" y="88169"/>
        <a:ext cx="2833988" cy="4352511"/>
      </dsp:txXfrm>
    </dsp:sp>
    <dsp:sp modelId="{F54E6447-8521-E941-8F7A-9743BF21EA3D}">
      <dsp:nvSpPr>
        <dsp:cNvPr id="0" name=""/>
        <dsp:cNvSpPr/>
      </dsp:nvSpPr>
      <dsp:spPr>
        <a:xfrm rot="407493">
          <a:off x="3560786" y="2169794"/>
          <a:ext cx="1004904" cy="616504"/>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1022350">
            <a:lnSpc>
              <a:spcPct val="90000"/>
            </a:lnSpc>
            <a:spcBef>
              <a:spcPct val="0"/>
            </a:spcBef>
            <a:spcAft>
              <a:spcPct val="35000"/>
            </a:spcAft>
          </a:pPr>
          <a:endParaRPr lang="en-US" sz="2300" kern="1200"/>
        </a:p>
      </dsp:txBody>
      <dsp:txXfrm>
        <a:off x="3561435" y="2282159"/>
        <a:ext cx="819953" cy="369902"/>
      </dsp:txXfrm>
    </dsp:sp>
    <dsp:sp modelId="{AEAF7DE6-8EEC-CE48-8E94-8AE1EBBB2AED}">
      <dsp:nvSpPr>
        <dsp:cNvPr id="0" name=""/>
        <dsp:cNvSpPr/>
      </dsp:nvSpPr>
      <dsp:spPr>
        <a:xfrm>
          <a:off x="5220306" y="0"/>
          <a:ext cx="8561437" cy="5873979"/>
        </a:xfrm>
        <a:prstGeom prst="roundRect">
          <a:avLst>
            <a:gd name="adj" fmla="val 10000"/>
          </a:avLst>
        </a:prstGeom>
        <a:solidFill>
          <a:schemeClr val="accent4"/>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10490" tIns="110490" rIns="110490" bIns="110490" numCol="1" spcCol="1270" anchor="ctr" anchorCtr="0">
          <a:noAutofit/>
        </a:bodyPr>
        <a:lstStyle/>
        <a:p>
          <a:pPr lvl="0" algn="ctr" defTabSz="1289050">
            <a:lnSpc>
              <a:spcPct val="90000"/>
            </a:lnSpc>
            <a:spcBef>
              <a:spcPct val="0"/>
            </a:spcBef>
            <a:spcAft>
              <a:spcPct val="35000"/>
            </a:spcAft>
          </a:pPr>
          <a:endParaRPr lang="en-US" sz="2900" kern="1200" dirty="0" smtClean="0">
            <a:solidFill>
              <a:schemeClr val="tx1"/>
            </a:solidFill>
          </a:endParaRPr>
        </a:p>
        <a:p>
          <a:pPr lvl="0" algn="ctr" defTabSz="1289050">
            <a:lnSpc>
              <a:spcPct val="90000"/>
            </a:lnSpc>
            <a:spcBef>
              <a:spcPct val="0"/>
            </a:spcBef>
            <a:spcAft>
              <a:spcPct val="35000"/>
            </a:spcAft>
          </a:pPr>
          <a:endParaRPr lang="en-US" sz="2900" kern="1200" dirty="0" smtClean="0">
            <a:solidFill>
              <a:schemeClr val="tx1"/>
            </a:solidFill>
          </a:endParaRPr>
        </a:p>
        <a:p>
          <a:pPr lvl="0" algn="ctr" defTabSz="1289050">
            <a:lnSpc>
              <a:spcPct val="90000"/>
            </a:lnSpc>
            <a:spcBef>
              <a:spcPct val="0"/>
            </a:spcBef>
            <a:spcAft>
              <a:spcPct val="35000"/>
            </a:spcAft>
          </a:pPr>
          <a:endParaRPr lang="en-US" sz="2900" kern="1200" dirty="0" smtClean="0">
            <a:solidFill>
              <a:schemeClr val="tx1"/>
            </a:solidFill>
          </a:endParaRPr>
        </a:p>
        <a:p>
          <a:pPr lvl="0" algn="ctr" defTabSz="1289050">
            <a:lnSpc>
              <a:spcPct val="90000"/>
            </a:lnSpc>
            <a:spcBef>
              <a:spcPct val="0"/>
            </a:spcBef>
            <a:spcAft>
              <a:spcPct val="35000"/>
            </a:spcAft>
          </a:pPr>
          <a:endParaRPr lang="en-US" sz="2900" kern="1200" dirty="0" smtClean="0">
            <a:solidFill>
              <a:schemeClr val="tx1"/>
            </a:solidFill>
          </a:endParaRPr>
        </a:p>
        <a:p>
          <a:pPr lvl="0" algn="ctr" defTabSz="1289050">
            <a:lnSpc>
              <a:spcPct val="90000"/>
            </a:lnSpc>
            <a:spcBef>
              <a:spcPct val="0"/>
            </a:spcBef>
            <a:spcAft>
              <a:spcPct val="35000"/>
            </a:spcAft>
          </a:pPr>
          <a:endParaRPr lang="en-US" sz="2900" kern="1200" dirty="0" smtClean="0">
            <a:solidFill>
              <a:schemeClr val="tx1"/>
            </a:solidFill>
          </a:endParaRPr>
        </a:p>
        <a:p>
          <a:pPr lvl="0" algn="ctr" defTabSz="1289050">
            <a:lnSpc>
              <a:spcPct val="90000"/>
            </a:lnSpc>
            <a:spcBef>
              <a:spcPct val="0"/>
            </a:spcBef>
            <a:spcAft>
              <a:spcPct val="35000"/>
            </a:spcAft>
          </a:pPr>
          <a:endParaRPr lang="en-US" sz="2900" kern="1200" dirty="0" smtClean="0">
            <a:solidFill>
              <a:schemeClr val="tx1"/>
            </a:solidFill>
          </a:endParaRPr>
        </a:p>
        <a:p>
          <a:pPr lvl="0" algn="ctr" defTabSz="1289050">
            <a:lnSpc>
              <a:spcPct val="90000"/>
            </a:lnSpc>
            <a:spcBef>
              <a:spcPct val="0"/>
            </a:spcBef>
            <a:spcAft>
              <a:spcPct val="35000"/>
            </a:spcAft>
          </a:pPr>
          <a:endParaRPr lang="en-US" sz="2900" kern="1200" dirty="0" smtClean="0">
            <a:solidFill>
              <a:schemeClr val="tx1"/>
            </a:solidFill>
          </a:endParaRPr>
        </a:p>
        <a:p>
          <a:pPr lvl="0" algn="ctr" defTabSz="1289050">
            <a:lnSpc>
              <a:spcPct val="90000"/>
            </a:lnSpc>
            <a:spcBef>
              <a:spcPct val="0"/>
            </a:spcBef>
            <a:spcAft>
              <a:spcPct val="35000"/>
            </a:spcAft>
          </a:pPr>
          <a:endParaRPr lang="en-US" sz="2900" kern="1200" dirty="0" smtClean="0">
            <a:solidFill>
              <a:schemeClr val="tx1"/>
            </a:solidFill>
          </a:endParaRPr>
        </a:p>
        <a:p>
          <a:pPr lvl="0" algn="ctr" defTabSz="1289050">
            <a:lnSpc>
              <a:spcPct val="90000"/>
            </a:lnSpc>
            <a:spcBef>
              <a:spcPct val="0"/>
            </a:spcBef>
            <a:spcAft>
              <a:spcPct val="35000"/>
            </a:spcAft>
          </a:pPr>
          <a:endParaRPr lang="en-US" sz="2900" kern="1200" dirty="0">
            <a:solidFill>
              <a:schemeClr val="tx1"/>
            </a:solidFill>
          </a:endParaRPr>
        </a:p>
      </dsp:txBody>
      <dsp:txXfrm>
        <a:off x="5392349" y="172043"/>
        <a:ext cx="8217351" cy="5529893"/>
      </dsp:txXfrm>
    </dsp:sp>
    <dsp:sp modelId="{EB4B7F01-2ECD-5F4B-8FA7-E5A322597B0C}">
      <dsp:nvSpPr>
        <dsp:cNvPr id="0" name=""/>
        <dsp:cNvSpPr/>
      </dsp:nvSpPr>
      <dsp:spPr>
        <a:xfrm rot="5354864">
          <a:off x="9522685" y="6775667"/>
          <a:ext cx="1383913" cy="940425"/>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1022350">
            <a:lnSpc>
              <a:spcPct val="90000"/>
            </a:lnSpc>
            <a:spcBef>
              <a:spcPct val="0"/>
            </a:spcBef>
            <a:spcAft>
              <a:spcPct val="35000"/>
            </a:spcAft>
          </a:pPr>
          <a:endParaRPr lang="en-US" sz="2300" kern="1200"/>
        </a:p>
      </dsp:txBody>
      <dsp:txXfrm>
        <a:off x="9661896" y="6822701"/>
        <a:ext cx="1101786" cy="564255"/>
      </dsp:txXfrm>
    </dsp:sp>
    <dsp:sp modelId="{05C41FFD-E163-1C4B-AE55-F0E05AF0A7C5}">
      <dsp:nvSpPr>
        <dsp:cNvPr id="0" name=""/>
        <dsp:cNvSpPr/>
      </dsp:nvSpPr>
      <dsp:spPr>
        <a:xfrm>
          <a:off x="8721486" y="8467364"/>
          <a:ext cx="3179408" cy="2755903"/>
        </a:xfrm>
        <a:prstGeom prst="roundRect">
          <a:avLst>
            <a:gd name="adj" fmla="val 10000"/>
          </a:avLst>
        </a:prstGeom>
        <a:solidFill>
          <a:schemeClr val="accent4"/>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10490" tIns="110490" rIns="110490" bIns="110490" numCol="1" spcCol="1270" anchor="ctr" anchorCtr="0">
          <a:noAutofit/>
        </a:bodyPr>
        <a:lstStyle/>
        <a:p>
          <a:pPr lvl="0" algn="ctr" defTabSz="1289050">
            <a:lnSpc>
              <a:spcPct val="90000"/>
            </a:lnSpc>
            <a:spcBef>
              <a:spcPct val="0"/>
            </a:spcBef>
            <a:spcAft>
              <a:spcPct val="35000"/>
            </a:spcAft>
          </a:pPr>
          <a:endParaRPr lang="en-US" sz="2900" kern="1200" dirty="0" smtClean="0">
            <a:solidFill>
              <a:schemeClr val="tx1"/>
            </a:solidFill>
          </a:endParaRPr>
        </a:p>
      </dsp:txBody>
      <dsp:txXfrm>
        <a:off x="8802204" y="8548082"/>
        <a:ext cx="3017972" cy="2594467"/>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2.jpg>
</file>

<file path=ppt/media/image3.jpe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120218D-A824-F849-85BA-3178F4A80498}" type="datetimeFigureOut">
              <a:rPr lang="en-US" smtClean="0"/>
              <a:t>7/20/19</a:t>
            </a:fld>
            <a:endParaRPr lang="en-US"/>
          </a:p>
        </p:txBody>
      </p:sp>
      <p:sp>
        <p:nvSpPr>
          <p:cNvPr id="4" name="Slide Image Placeholder 3"/>
          <p:cNvSpPr>
            <a:spLocks noGrp="1" noRot="1" noChangeAspect="1"/>
          </p:cNvSpPr>
          <p:nvPr>
            <p:ph type="sldImg" idx="2"/>
          </p:nvPr>
        </p:nvSpPr>
        <p:spPr>
          <a:xfrm>
            <a:off x="2271713" y="1143000"/>
            <a:ext cx="231457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70C0AA1-9137-CB41-BC08-558B9F438D20}" type="slidenum">
              <a:rPr lang="en-US" smtClean="0"/>
              <a:t>‹#›</a:t>
            </a:fld>
            <a:endParaRPr lang="en-US"/>
          </a:p>
        </p:txBody>
      </p:sp>
    </p:spTree>
    <p:extLst>
      <p:ext uri="{BB962C8B-B14F-4D97-AF65-F5344CB8AC3E}">
        <p14:creationId xmlns:p14="http://schemas.microsoft.com/office/powerpoint/2010/main" val="15581385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 Id="rId3" Type="http://schemas.openxmlformats.org/officeDocument/2006/relationships/hyperlink" Target="http://treethinkers.org/jukes-cantor-model-of-dna-substitution/"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Flowchart</a:t>
            </a:r>
            <a:r>
              <a:rPr lang="en-US" baseline="0" dirty="0" smtClean="0"/>
              <a:t> data is from nucleotide </a:t>
            </a:r>
            <a:r>
              <a:rPr lang="en-US" baseline="0" dirty="0" err="1" smtClean="0"/>
              <a:t>datsasets</a:t>
            </a:r>
            <a:endParaRPr lang="en-US" baseline="0" dirty="0" smtClean="0"/>
          </a:p>
          <a:p>
            <a:r>
              <a:rPr lang="en-US" baseline="0" dirty="0" smtClean="0"/>
              <a:t>Jukes cantor model picture source: </a:t>
            </a:r>
            <a:r>
              <a:rPr lang="en-US" dirty="0" smtClean="0">
                <a:hlinkClick r:id="rId3"/>
              </a:rPr>
              <a:t>http://treethinkers.org/jukes-cantor-model-of-dna-substitution/</a:t>
            </a:r>
            <a:endParaRPr lang="en-US" dirty="0"/>
          </a:p>
        </p:txBody>
      </p:sp>
      <p:sp>
        <p:nvSpPr>
          <p:cNvPr id="4" name="Slide Number Placeholder 3"/>
          <p:cNvSpPr>
            <a:spLocks noGrp="1"/>
          </p:cNvSpPr>
          <p:nvPr>
            <p:ph type="sldNum" sz="quarter" idx="10"/>
          </p:nvPr>
        </p:nvSpPr>
        <p:spPr/>
        <p:txBody>
          <a:bodyPr/>
          <a:lstStyle/>
          <a:p>
            <a:fld id="{870C0AA1-9137-CB41-BC08-558B9F438D20}" type="slidenum">
              <a:rPr lang="en-US" smtClean="0"/>
              <a:t>1</a:t>
            </a:fld>
            <a:endParaRPr lang="en-US"/>
          </a:p>
        </p:txBody>
      </p:sp>
    </p:spTree>
    <p:extLst>
      <p:ext uri="{BB962C8B-B14F-4D97-AF65-F5344CB8AC3E}">
        <p14:creationId xmlns:p14="http://schemas.microsoft.com/office/powerpoint/2010/main" val="12185309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68880" y="7183123"/>
            <a:ext cx="27980640" cy="15280640"/>
          </a:xfrm>
        </p:spPr>
        <p:txBody>
          <a:bodyPr anchor="b"/>
          <a:lstStyle>
            <a:lvl1pPr algn="ctr">
              <a:defRPr sz="21600"/>
            </a:lvl1pPr>
          </a:lstStyle>
          <a:p>
            <a:r>
              <a:rPr lang="en-US" smtClean="0"/>
              <a:t>Click to edit Master title style</a:t>
            </a:r>
            <a:endParaRPr lang="en-US" dirty="0"/>
          </a:p>
        </p:txBody>
      </p:sp>
      <p:sp>
        <p:nvSpPr>
          <p:cNvPr id="3" name="Subtitle 2"/>
          <p:cNvSpPr>
            <a:spLocks noGrp="1"/>
          </p:cNvSpPr>
          <p:nvPr>
            <p:ph type="subTitle" idx="1"/>
          </p:nvPr>
        </p:nvSpPr>
        <p:spPr>
          <a:xfrm>
            <a:off x="4114800" y="23053043"/>
            <a:ext cx="24688800" cy="10596877"/>
          </a:xfrm>
        </p:spPr>
        <p:txBody>
          <a:bodyPr/>
          <a:lstStyle>
            <a:lvl1pPr marL="0" indent="0" algn="ctr">
              <a:buNone/>
              <a:defRPr sz="8640"/>
            </a:lvl1pPr>
            <a:lvl2pPr marL="1645920" indent="0" algn="ctr">
              <a:buNone/>
              <a:defRPr sz="7200"/>
            </a:lvl2pPr>
            <a:lvl3pPr marL="3291840" indent="0" algn="ctr">
              <a:buNone/>
              <a:defRPr sz="6480"/>
            </a:lvl3pPr>
            <a:lvl4pPr marL="4937760" indent="0" algn="ctr">
              <a:buNone/>
              <a:defRPr sz="5760"/>
            </a:lvl4pPr>
            <a:lvl5pPr marL="6583680" indent="0" algn="ctr">
              <a:buNone/>
              <a:defRPr sz="5760"/>
            </a:lvl5pPr>
            <a:lvl6pPr marL="8229600" indent="0" algn="ctr">
              <a:buNone/>
              <a:defRPr sz="5760"/>
            </a:lvl6pPr>
            <a:lvl7pPr marL="9875520" indent="0" algn="ctr">
              <a:buNone/>
              <a:defRPr sz="5760"/>
            </a:lvl7pPr>
            <a:lvl8pPr marL="11521440" indent="0" algn="ctr">
              <a:buNone/>
              <a:defRPr sz="5760"/>
            </a:lvl8pPr>
            <a:lvl9pPr marL="13167360" indent="0" algn="ctr">
              <a:buNone/>
              <a:defRPr sz="576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80FC9F30-EFF0-9042-A3A5-3A1B064A2B21}" type="datetimeFigureOut">
              <a:rPr lang="en-US" smtClean="0"/>
              <a:t>7/18/19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98F4FE-D3F3-CB46-A7A0-02F38587E501}"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0FC9F30-EFF0-9042-A3A5-3A1B064A2B21}" type="datetimeFigureOut">
              <a:rPr lang="en-US" smtClean="0"/>
              <a:t>7/18/19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98F4FE-D3F3-CB46-A7A0-02F38587E501}"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557232" y="2336800"/>
            <a:ext cx="7098030" cy="37195763"/>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263142" y="2336800"/>
            <a:ext cx="20882610" cy="3719576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0FC9F30-EFF0-9042-A3A5-3A1B064A2B21}" type="datetimeFigureOut">
              <a:rPr lang="en-US" smtClean="0"/>
              <a:t>7/18/19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98F4FE-D3F3-CB46-A7A0-02F38587E501}"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0FC9F30-EFF0-9042-A3A5-3A1B064A2B21}" type="datetimeFigureOut">
              <a:rPr lang="en-US" smtClean="0"/>
              <a:t>7/18/19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98F4FE-D3F3-CB46-A7A0-02F38587E501}"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245997" y="10942333"/>
            <a:ext cx="28392120" cy="18257517"/>
          </a:xfrm>
        </p:spPr>
        <p:txBody>
          <a:bodyPr anchor="b"/>
          <a:lstStyle>
            <a:lvl1pPr>
              <a:defRPr sz="21600"/>
            </a:lvl1pPr>
          </a:lstStyle>
          <a:p>
            <a:r>
              <a:rPr lang="en-US" smtClean="0"/>
              <a:t>Click to edit Master title style</a:t>
            </a:r>
            <a:endParaRPr lang="en-US" dirty="0"/>
          </a:p>
        </p:txBody>
      </p:sp>
      <p:sp>
        <p:nvSpPr>
          <p:cNvPr id="3" name="Text Placeholder 2"/>
          <p:cNvSpPr>
            <a:spLocks noGrp="1"/>
          </p:cNvSpPr>
          <p:nvPr>
            <p:ph type="body" idx="1"/>
          </p:nvPr>
        </p:nvSpPr>
        <p:spPr>
          <a:xfrm>
            <a:off x="2245997" y="29372573"/>
            <a:ext cx="28392120" cy="9601197"/>
          </a:xfrm>
        </p:spPr>
        <p:txBody>
          <a:bodyPr/>
          <a:lstStyle>
            <a:lvl1pPr marL="0" indent="0">
              <a:buNone/>
              <a:defRPr sz="8640">
                <a:solidFill>
                  <a:schemeClr val="tx1"/>
                </a:solidFill>
              </a:defRPr>
            </a:lvl1pPr>
            <a:lvl2pPr marL="1645920" indent="0">
              <a:buNone/>
              <a:defRPr sz="7200">
                <a:solidFill>
                  <a:schemeClr val="tx1">
                    <a:tint val="75000"/>
                  </a:schemeClr>
                </a:solidFill>
              </a:defRPr>
            </a:lvl2pPr>
            <a:lvl3pPr marL="3291840" indent="0">
              <a:buNone/>
              <a:defRPr sz="6480">
                <a:solidFill>
                  <a:schemeClr val="tx1">
                    <a:tint val="75000"/>
                  </a:schemeClr>
                </a:solidFill>
              </a:defRPr>
            </a:lvl3pPr>
            <a:lvl4pPr marL="4937760" indent="0">
              <a:buNone/>
              <a:defRPr sz="5760">
                <a:solidFill>
                  <a:schemeClr val="tx1">
                    <a:tint val="75000"/>
                  </a:schemeClr>
                </a:solidFill>
              </a:defRPr>
            </a:lvl4pPr>
            <a:lvl5pPr marL="6583680" indent="0">
              <a:buNone/>
              <a:defRPr sz="5760">
                <a:solidFill>
                  <a:schemeClr val="tx1">
                    <a:tint val="75000"/>
                  </a:schemeClr>
                </a:solidFill>
              </a:defRPr>
            </a:lvl5pPr>
            <a:lvl6pPr marL="8229600" indent="0">
              <a:buNone/>
              <a:defRPr sz="5760">
                <a:solidFill>
                  <a:schemeClr val="tx1">
                    <a:tint val="75000"/>
                  </a:schemeClr>
                </a:solidFill>
              </a:defRPr>
            </a:lvl6pPr>
            <a:lvl7pPr marL="9875520" indent="0">
              <a:buNone/>
              <a:defRPr sz="5760">
                <a:solidFill>
                  <a:schemeClr val="tx1">
                    <a:tint val="75000"/>
                  </a:schemeClr>
                </a:solidFill>
              </a:defRPr>
            </a:lvl7pPr>
            <a:lvl8pPr marL="11521440" indent="0">
              <a:buNone/>
              <a:defRPr sz="5760">
                <a:solidFill>
                  <a:schemeClr val="tx1">
                    <a:tint val="75000"/>
                  </a:schemeClr>
                </a:solidFill>
              </a:defRPr>
            </a:lvl8pPr>
            <a:lvl9pPr marL="13167360" indent="0">
              <a:buNone/>
              <a:defRPr sz="576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0FC9F30-EFF0-9042-A3A5-3A1B064A2B21}" type="datetimeFigureOut">
              <a:rPr lang="en-US" smtClean="0"/>
              <a:t>7/18/19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98F4FE-D3F3-CB46-A7A0-02F38587E501}"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263140" y="11684000"/>
            <a:ext cx="13990320" cy="278485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16664940" y="11684000"/>
            <a:ext cx="13990320" cy="278485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80FC9F30-EFF0-9042-A3A5-3A1B064A2B21}" type="datetimeFigureOut">
              <a:rPr lang="en-US" smtClean="0"/>
              <a:t>7/18/19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598F4FE-D3F3-CB46-A7A0-02F38587E501}"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267428" y="2336810"/>
            <a:ext cx="28392120" cy="848360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267431" y="10759443"/>
            <a:ext cx="13926024" cy="5273037"/>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smtClean="0"/>
              <a:t>Click to edit Master text styles</a:t>
            </a:r>
          </a:p>
        </p:txBody>
      </p:sp>
      <p:sp>
        <p:nvSpPr>
          <p:cNvPr id="4" name="Content Placeholder 3"/>
          <p:cNvSpPr>
            <a:spLocks noGrp="1"/>
          </p:cNvSpPr>
          <p:nvPr>
            <p:ph sz="half" idx="2"/>
          </p:nvPr>
        </p:nvSpPr>
        <p:spPr>
          <a:xfrm>
            <a:off x="2267431" y="16032480"/>
            <a:ext cx="13926024" cy="235813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16664942" y="10759443"/>
            <a:ext cx="13994608" cy="5273037"/>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smtClean="0"/>
              <a:t>Click to edit Master text styles</a:t>
            </a:r>
          </a:p>
        </p:txBody>
      </p:sp>
      <p:sp>
        <p:nvSpPr>
          <p:cNvPr id="6" name="Content Placeholder 5"/>
          <p:cNvSpPr>
            <a:spLocks noGrp="1"/>
          </p:cNvSpPr>
          <p:nvPr>
            <p:ph sz="quarter" idx="4"/>
          </p:nvPr>
        </p:nvSpPr>
        <p:spPr>
          <a:xfrm>
            <a:off x="16664942" y="16032480"/>
            <a:ext cx="13994608" cy="235813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80FC9F30-EFF0-9042-A3A5-3A1B064A2B21}" type="datetimeFigureOut">
              <a:rPr lang="en-US" smtClean="0"/>
              <a:t>7/18/19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598F4FE-D3F3-CB46-A7A0-02F38587E501}"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80FC9F30-EFF0-9042-A3A5-3A1B064A2B21}" type="datetimeFigureOut">
              <a:rPr lang="en-US" smtClean="0"/>
              <a:t>7/18/19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598F4FE-D3F3-CB46-A7A0-02F38587E501}"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0FC9F30-EFF0-9042-A3A5-3A1B064A2B21}" type="datetimeFigureOut">
              <a:rPr lang="en-US" smtClean="0"/>
              <a:t>7/18/19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598F4FE-D3F3-CB46-A7A0-02F38587E501}"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2926080"/>
            <a:ext cx="10617041" cy="10241280"/>
          </a:xfrm>
        </p:spPr>
        <p:txBody>
          <a:bodyPr anchor="b"/>
          <a:lstStyle>
            <a:lvl1pPr>
              <a:defRPr sz="11520"/>
            </a:lvl1pPr>
          </a:lstStyle>
          <a:p>
            <a:r>
              <a:rPr lang="en-US" smtClean="0"/>
              <a:t>Click to edit Master title style</a:t>
            </a:r>
            <a:endParaRPr lang="en-US" dirty="0"/>
          </a:p>
        </p:txBody>
      </p:sp>
      <p:sp>
        <p:nvSpPr>
          <p:cNvPr id="3" name="Content Placeholder 2"/>
          <p:cNvSpPr>
            <a:spLocks noGrp="1"/>
          </p:cNvSpPr>
          <p:nvPr>
            <p:ph idx="1"/>
          </p:nvPr>
        </p:nvSpPr>
        <p:spPr>
          <a:xfrm>
            <a:off x="13994608" y="6319530"/>
            <a:ext cx="16664940" cy="31191200"/>
          </a:xfrm>
        </p:spPr>
        <p:txBody>
          <a:bodyPr/>
          <a:lstStyle>
            <a:lvl1pPr>
              <a:defRPr sz="11520"/>
            </a:lvl1pPr>
            <a:lvl2pPr>
              <a:defRPr sz="10080"/>
            </a:lvl2pPr>
            <a:lvl3pPr>
              <a:defRPr sz="8640"/>
            </a:lvl3pPr>
            <a:lvl4pPr>
              <a:defRPr sz="7200"/>
            </a:lvl4pPr>
            <a:lvl5pPr>
              <a:defRPr sz="7200"/>
            </a:lvl5pPr>
            <a:lvl6pPr>
              <a:defRPr sz="7200"/>
            </a:lvl6pPr>
            <a:lvl7pPr>
              <a:defRPr sz="7200"/>
            </a:lvl7pPr>
            <a:lvl8pPr>
              <a:defRPr sz="7200"/>
            </a:lvl8pPr>
            <a:lvl9pPr>
              <a:defRPr sz="7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267428" y="13167360"/>
            <a:ext cx="10617041" cy="24394163"/>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0FC9F30-EFF0-9042-A3A5-3A1B064A2B21}" type="datetimeFigureOut">
              <a:rPr lang="en-US" smtClean="0"/>
              <a:t>7/18/19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598F4FE-D3F3-CB46-A7A0-02F38587E501}"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2926080"/>
            <a:ext cx="10617041" cy="10241280"/>
          </a:xfrm>
        </p:spPr>
        <p:txBody>
          <a:bodyPr anchor="b"/>
          <a:lstStyle>
            <a:lvl1pPr>
              <a:defRPr sz="1152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3994608" y="6319530"/>
            <a:ext cx="16664940" cy="31191200"/>
          </a:xfrm>
        </p:spPr>
        <p:txBody>
          <a:bodyPr anchor="t"/>
          <a:lstStyle>
            <a:lvl1pPr marL="0" indent="0">
              <a:buNone/>
              <a:defRPr sz="11520"/>
            </a:lvl1pPr>
            <a:lvl2pPr marL="1645920" indent="0">
              <a:buNone/>
              <a:defRPr sz="10080"/>
            </a:lvl2pPr>
            <a:lvl3pPr marL="3291840" indent="0">
              <a:buNone/>
              <a:defRPr sz="8640"/>
            </a:lvl3pPr>
            <a:lvl4pPr marL="4937760" indent="0">
              <a:buNone/>
              <a:defRPr sz="7200"/>
            </a:lvl4pPr>
            <a:lvl5pPr marL="6583680" indent="0">
              <a:buNone/>
              <a:defRPr sz="7200"/>
            </a:lvl5pPr>
            <a:lvl6pPr marL="8229600" indent="0">
              <a:buNone/>
              <a:defRPr sz="7200"/>
            </a:lvl6pPr>
            <a:lvl7pPr marL="9875520" indent="0">
              <a:buNone/>
              <a:defRPr sz="7200"/>
            </a:lvl7pPr>
            <a:lvl8pPr marL="11521440" indent="0">
              <a:buNone/>
              <a:defRPr sz="7200"/>
            </a:lvl8pPr>
            <a:lvl9pPr marL="13167360" indent="0">
              <a:buNone/>
              <a:defRPr sz="72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2267428" y="13167360"/>
            <a:ext cx="10617041" cy="24394163"/>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0FC9F30-EFF0-9042-A3A5-3A1B064A2B21}" type="datetimeFigureOut">
              <a:rPr lang="en-US" smtClean="0"/>
              <a:t>7/18/19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598F4FE-D3F3-CB46-A7A0-02F38587E501}"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63140" y="2336810"/>
            <a:ext cx="28392120" cy="848360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263140" y="11684000"/>
            <a:ext cx="28392120" cy="278485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2263140" y="40680650"/>
            <a:ext cx="7406640" cy="2336800"/>
          </a:xfrm>
          <a:prstGeom prst="rect">
            <a:avLst/>
          </a:prstGeom>
        </p:spPr>
        <p:txBody>
          <a:bodyPr vert="horz" lIns="91440" tIns="45720" rIns="91440" bIns="45720" rtlCol="0" anchor="ctr"/>
          <a:lstStyle>
            <a:lvl1pPr algn="l">
              <a:defRPr sz="4320">
                <a:solidFill>
                  <a:schemeClr val="tx1">
                    <a:tint val="75000"/>
                  </a:schemeClr>
                </a:solidFill>
              </a:defRPr>
            </a:lvl1pPr>
          </a:lstStyle>
          <a:p>
            <a:fld id="{80FC9F30-EFF0-9042-A3A5-3A1B064A2B21}" type="datetimeFigureOut">
              <a:rPr lang="en-US" smtClean="0"/>
              <a:t>7/18/19</a:t>
            </a:fld>
            <a:endParaRPr lang="en-US"/>
          </a:p>
        </p:txBody>
      </p:sp>
      <p:sp>
        <p:nvSpPr>
          <p:cNvPr id="5" name="Footer Placeholder 4"/>
          <p:cNvSpPr>
            <a:spLocks noGrp="1"/>
          </p:cNvSpPr>
          <p:nvPr>
            <p:ph type="ftr" sz="quarter" idx="3"/>
          </p:nvPr>
        </p:nvSpPr>
        <p:spPr>
          <a:xfrm>
            <a:off x="10904220" y="40680650"/>
            <a:ext cx="11109960" cy="2336800"/>
          </a:xfrm>
          <a:prstGeom prst="rect">
            <a:avLst/>
          </a:prstGeom>
        </p:spPr>
        <p:txBody>
          <a:bodyPr vert="horz" lIns="91440" tIns="45720" rIns="91440" bIns="45720" rtlCol="0" anchor="ctr"/>
          <a:lstStyle>
            <a:lvl1pPr algn="ctr">
              <a:defRPr sz="432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3248620" y="40680650"/>
            <a:ext cx="7406640" cy="2336800"/>
          </a:xfrm>
          <a:prstGeom prst="rect">
            <a:avLst/>
          </a:prstGeom>
        </p:spPr>
        <p:txBody>
          <a:bodyPr vert="horz" lIns="91440" tIns="45720" rIns="91440" bIns="45720" rtlCol="0" anchor="ctr"/>
          <a:lstStyle>
            <a:lvl1pPr algn="r">
              <a:defRPr sz="4320">
                <a:solidFill>
                  <a:schemeClr val="tx1">
                    <a:tint val="75000"/>
                  </a:schemeClr>
                </a:solidFill>
              </a:defRPr>
            </a:lvl1pPr>
          </a:lstStyle>
          <a:p>
            <a:fld id="{2598F4FE-D3F3-CB46-A7A0-02F38587E501}" type="slidenum">
              <a:rPr lang="en-US" smtClean="0"/>
              <a:t>‹#›</a:t>
            </a:fld>
            <a:endParaRPr lang="en-US"/>
          </a:p>
        </p:txBody>
      </p:sp>
    </p:spTree>
    <p:extLst>
      <p:ext uri="{BB962C8B-B14F-4D97-AF65-F5344CB8AC3E}">
        <p14:creationId xmlns:p14="http://schemas.microsoft.com/office/powerpoint/2010/main" val="83264565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3291840" rtl="0" eaLnBrk="1" latinLnBrk="0" hangingPunct="1">
        <a:lnSpc>
          <a:spcPct val="90000"/>
        </a:lnSpc>
        <a:spcBef>
          <a:spcPct val="0"/>
        </a:spcBef>
        <a:buNone/>
        <a:defRPr sz="15840" kern="1200">
          <a:solidFill>
            <a:schemeClr val="tx1"/>
          </a:solidFill>
          <a:latin typeface="+mj-lt"/>
          <a:ea typeface="+mj-ea"/>
          <a:cs typeface="+mj-cs"/>
        </a:defRPr>
      </a:lvl1pPr>
    </p:titleStyle>
    <p:bodyStyle>
      <a:lvl1pPr marL="822960" indent="-822960" algn="l" defTabSz="3291840" rtl="0" eaLnBrk="1" latinLnBrk="0" hangingPunct="1">
        <a:lnSpc>
          <a:spcPct val="90000"/>
        </a:lnSpc>
        <a:spcBef>
          <a:spcPts val="3600"/>
        </a:spcBef>
        <a:buFont typeface="Arial" panose="020B0604020202020204" pitchFamily="34" charset="0"/>
        <a:buChar char="•"/>
        <a:defRPr sz="10080" kern="1200">
          <a:solidFill>
            <a:schemeClr val="tx1"/>
          </a:solidFill>
          <a:latin typeface="+mn-lt"/>
          <a:ea typeface="+mn-ea"/>
          <a:cs typeface="+mn-cs"/>
        </a:defRPr>
      </a:lvl1pPr>
      <a:lvl2pPr marL="2468880" indent="-822960" algn="l" defTabSz="3291840" rtl="0" eaLnBrk="1" latinLnBrk="0" hangingPunct="1">
        <a:lnSpc>
          <a:spcPct val="90000"/>
        </a:lnSpc>
        <a:spcBef>
          <a:spcPts val="1800"/>
        </a:spcBef>
        <a:buFont typeface="Arial" panose="020B0604020202020204" pitchFamily="34" charset="0"/>
        <a:buChar char="•"/>
        <a:defRPr sz="8640" kern="1200">
          <a:solidFill>
            <a:schemeClr val="tx1"/>
          </a:solidFill>
          <a:latin typeface="+mn-lt"/>
          <a:ea typeface="+mn-ea"/>
          <a:cs typeface="+mn-cs"/>
        </a:defRPr>
      </a:lvl2pPr>
      <a:lvl3pPr marL="4114800" indent="-822960" algn="l" defTabSz="3291840" rtl="0" eaLnBrk="1" latinLnBrk="0" hangingPunct="1">
        <a:lnSpc>
          <a:spcPct val="90000"/>
        </a:lnSpc>
        <a:spcBef>
          <a:spcPts val="1800"/>
        </a:spcBef>
        <a:buFont typeface="Arial" panose="020B0604020202020204" pitchFamily="34" charset="0"/>
        <a:buChar char="•"/>
        <a:defRPr sz="7200" kern="1200">
          <a:solidFill>
            <a:schemeClr val="tx1"/>
          </a:solidFill>
          <a:latin typeface="+mn-lt"/>
          <a:ea typeface="+mn-ea"/>
          <a:cs typeface="+mn-cs"/>
        </a:defRPr>
      </a:lvl3pPr>
      <a:lvl4pPr marL="57607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4pPr>
      <a:lvl5pPr marL="740664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5pPr>
      <a:lvl6pPr marL="905256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6pPr>
      <a:lvl7pPr marL="1069848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7pPr>
      <a:lvl8pPr marL="1234440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8pPr>
      <a:lvl9pPr marL="139903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9pPr>
    </p:bodyStyle>
    <p:otherStyle>
      <a:defPPr>
        <a:defRPr lang="en-US"/>
      </a:defPPr>
      <a:lvl1pPr marL="0" algn="l" defTabSz="3291840" rtl="0" eaLnBrk="1" latinLnBrk="0" hangingPunct="1">
        <a:defRPr sz="6480" kern="1200">
          <a:solidFill>
            <a:schemeClr val="tx1"/>
          </a:solidFill>
          <a:latin typeface="+mn-lt"/>
          <a:ea typeface="+mn-ea"/>
          <a:cs typeface="+mn-cs"/>
        </a:defRPr>
      </a:lvl1pPr>
      <a:lvl2pPr marL="1645920" algn="l" defTabSz="3291840" rtl="0" eaLnBrk="1" latinLnBrk="0" hangingPunct="1">
        <a:defRPr sz="6480" kern="1200">
          <a:solidFill>
            <a:schemeClr val="tx1"/>
          </a:solidFill>
          <a:latin typeface="+mn-lt"/>
          <a:ea typeface="+mn-ea"/>
          <a:cs typeface="+mn-cs"/>
        </a:defRPr>
      </a:lvl2pPr>
      <a:lvl3pPr marL="3291840" algn="l" defTabSz="3291840" rtl="0" eaLnBrk="1" latinLnBrk="0" hangingPunct="1">
        <a:defRPr sz="6480" kern="1200">
          <a:solidFill>
            <a:schemeClr val="tx1"/>
          </a:solidFill>
          <a:latin typeface="+mn-lt"/>
          <a:ea typeface="+mn-ea"/>
          <a:cs typeface="+mn-cs"/>
        </a:defRPr>
      </a:lvl3pPr>
      <a:lvl4pPr marL="4937760" algn="l" defTabSz="3291840" rtl="0" eaLnBrk="1" latinLnBrk="0" hangingPunct="1">
        <a:defRPr sz="6480" kern="1200">
          <a:solidFill>
            <a:schemeClr val="tx1"/>
          </a:solidFill>
          <a:latin typeface="+mn-lt"/>
          <a:ea typeface="+mn-ea"/>
          <a:cs typeface="+mn-cs"/>
        </a:defRPr>
      </a:lvl4pPr>
      <a:lvl5pPr marL="6583680" algn="l" defTabSz="3291840" rtl="0" eaLnBrk="1" latinLnBrk="0" hangingPunct="1">
        <a:defRPr sz="6480" kern="1200">
          <a:solidFill>
            <a:schemeClr val="tx1"/>
          </a:solidFill>
          <a:latin typeface="+mn-lt"/>
          <a:ea typeface="+mn-ea"/>
          <a:cs typeface="+mn-cs"/>
        </a:defRPr>
      </a:lvl5pPr>
      <a:lvl6pPr marL="8229600" algn="l" defTabSz="3291840" rtl="0" eaLnBrk="1" latinLnBrk="0" hangingPunct="1">
        <a:defRPr sz="6480" kern="1200">
          <a:solidFill>
            <a:schemeClr val="tx1"/>
          </a:solidFill>
          <a:latin typeface="+mn-lt"/>
          <a:ea typeface="+mn-ea"/>
          <a:cs typeface="+mn-cs"/>
        </a:defRPr>
      </a:lvl6pPr>
      <a:lvl7pPr marL="9875520" algn="l" defTabSz="3291840" rtl="0" eaLnBrk="1" latinLnBrk="0" hangingPunct="1">
        <a:defRPr sz="6480" kern="1200">
          <a:solidFill>
            <a:schemeClr val="tx1"/>
          </a:solidFill>
          <a:latin typeface="+mn-lt"/>
          <a:ea typeface="+mn-ea"/>
          <a:cs typeface="+mn-cs"/>
        </a:defRPr>
      </a:lvl7pPr>
      <a:lvl8pPr marL="11521440" algn="l" defTabSz="3291840" rtl="0" eaLnBrk="1" latinLnBrk="0" hangingPunct="1">
        <a:defRPr sz="6480" kern="1200">
          <a:solidFill>
            <a:schemeClr val="tx1"/>
          </a:solidFill>
          <a:latin typeface="+mn-lt"/>
          <a:ea typeface="+mn-ea"/>
          <a:cs typeface="+mn-cs"/>
        </a:defRPr>
      </a:lvl8pPr>
      <a:lvl9pPr marL="13167360" algn="l" defTabSz="3291840" rtl="0" eaLnBrk="1" latinLnBrk="0" hangingPunct="1">
        <a:defRPr sz="64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4.emf"/><Relationship Id="rId12" Type="http://schemas.openxmlformats.org/officeDocument/2006/relationships/image" Target="../media/image5.emf"/><Relationship Id="rId13" Type="http://schemas.openxmlformats.org/officeDocument/2006/relationships/image" Target="../media/image6.emf"/><Relationship Id="rId14" Type="http://schemas.openxmlformats.org/officeDocument/2006/relationships/image" Target="../media/image7.emf"/><Relationship Id="rId15" Type="http://schemas.openxmlformats.org/officeDocument/2006/relationships/image" Target="../media/image8.png"/><Relationship Id="rId16" Type="http://schemas.openxmlformats.org/officeDocument/2006/relationships/hyperlink" Target="https://doi.org/10.1093/molbev/msu300" TargetMode="External"/><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emf"/><Relationship Id="rId4" Type="http://schemas.openxmlformats.org/officeDocument/2006/relationships/image" Target="../media/image2.jpg"/><Relationship Id="rId5" Type="http://schemas.openxmlformats.org/officeDocument/2006/relationships/diagramData" Target="../diagrams/data1.xml"/><Relationship Id="rId6" Type="http://schemas.openxmlformats.org/officeDocument/2006/relationships/diagramLayout" Target="../diagrams/layout1.xml"/><Relationship Id="rId7" Type="http://schemas.openxmlformats.org/officeDocument/2006/relationships/diagramQuickStyle" Target="../diagrams/quickStyle1.xml"/><Relationship Id="rId8" Type="http://schemas.openxmlformats.org/officeDocument/2006/relationships/diagramColors" Target="../diagrams/colors1.xml"/><Relationship Id="rId9" Type="http://schemas.microsoft.com/office/2007/relationships/diagramDrawing" Target="../diagrams/drawing1.xml"/><Relationship Id="rId10" Type="http://schemas.openxmlformats.org/officeDocument/2006/relationships/image" Target="../media/image3.jpeg"/></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8" Type="http://schemas.openxmlformats.org/officeDocument/2006/relationships/image" Target="../media/image3.jpeg"/><Relationship Id="rId9" Type="http://schemas.openxmlformats.org/officeDocument/2006/relationships/image" Target="../media/image9.emf"/><Relationship Id="rId10" Type="http://schemas.openxmlformats.org/officeDocument/2006/relationships/image" Target="../media/image7.emf"/><Relationship Id="rId1" Type="http://schemas.openxmlformats.org/officeDocument/2006/relationships/slideLayout" Target="../slideLayouts/slideLayout1.xml"/><Relationship Id="rId2" Type="http://schemas.openxmlformats.org/officeDocument/2006/relationships/image" Target="../media/image2.jpg"/></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8" Type="http://schemas.openxmlformats.org/officeDocument/2006/relationships/image" Target="../media/image3.jpeg"/><Relationship Id="rId9" Type="http://schemas.openxmlformats.org/officeDocument/2006/relationships/image" Target="../media/image9.emf"/><Relationship Id="rId10" Type="http://schemas.openxmlformats.org/officeDocument/2006/relationships/image" Target="../media/image7.emf"/><Relationship Id="rId1" Type="http://schemas.openxmlformats.org/officeDocument/2006/relationships/slideLayout" Target="../slideLayouts/slideLayout1.xml"/><Relationship Id="rId2" Type="http://schemas.openxmlformats.org/officeDocument/2006/relationships/image" Target="../media/image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0" name="Picture 6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0100" y="31033503"/>
            <a:ext cx="15238187" cy="11658466"/>
          </a:xfrm>
          <a:prstGeom prst="rect">
            <a:avLst/>
          </a:prstGeom>
        </p:spPr>
      </p:pic>
      <p:sp>
        <p:nvSpPr>
          <p:cNvPr id="15" name="Rectangle 14"/>
          <p:cNvSpPr/>
          <p:nvPr/>
        </p:nvSpPr>
        <p:spPr>
          <a:xfrm>
            <a:off x="808891" y="5374581"/>
            <a:ext cx="15650308" cy="1431231"/>
          </a:xfrm>
          <a:prstGeom prst="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2578784" y="1215301"/>
            <a:ext cx="29196616" cy="2262381"/>
          </a:xfrm>
        </p:spPr>
        <p:txBody>
          <a:bodyPr>
            <a:noAutofit/>
          </a:bodyPr>
          <a:lstStyle/>
          <a:p>
            <a:r>
              <a:rPr lang="en-US" sz="8000" dirty="0"/>
              <a:t>Alignment Quality Can Have An Effect on Phylogenetic Model Selection</a:t>
            </a:r>
          </a:p>
        </p:txBody>
      </p:sp>
      <p:sp>
        <p:nvSpPr>
          <p:cNvPr id="4" name="Rectangle 3"/>
          <p:cNvSpPr/>
          <p:nvPr/>
        </p:nvSpPr>
        <p:spPr>
          <a:xfrm>
            <a:off x="5838091" y="3270442"/>
            <a:ext cx="21242216" cy="1169551"/>
          </a:xfrm>
          <a:prstGeom prst="rect">
            <a:avLst/>
          </a:prstGeom>
        </p:spPr>
        <p:txBody>
          <a:bodyPr wrap="square">
            <a:spAutoFit/>
          </a:bodyPr>
          <a:lstStyle/>
          <a:p>
            <a:pPr algn="ctr"/>
            <a:r>
              <a:rPr lang="en-US" sz="7000" dirty="0" smtClean="0"/>
              <a:t>Molly Miraglia¹, Stephanie J. Spielman²</a:t>
            </a:r>
            <a:endParaRPr lang="en-US" sz="7000" dirty="0"/>
          </a:p>
        </p:txBody>
      </p:sp>
      <p:sp>
        <p:nvSpPr>
          <p:cNvPr id="5" name="Rectangle 4"/>
          <p:cNvSpPr/>
          <p:nvPr/>
        </p:nvSpPr>
        <p:spPr>
          <a:xfrm>
            <a:off x="3630341" y="4189025"/>
            <a:ext cx="27802159" cy="1092607"/>
          </a:xfrm>
          <a:prstGeom prst="rect">
            <a:avLst/>
          </a:prstGeom>
        </p:spPr>
        <p:txBody>
          <a:bodyPr wrap="square">
            <a:spAutoFit/>
          </a:bodyPr>
          <a:lstStyle/>
          <a:p>
            <a:r>
              <a:rPr lang="en-US" sz="6500" i="1" dirty="0" smtClean="0"/>
              <a:t>Department of Molecular and Cellular Biosciences, Rowan University, Glassboro NJ</a:t>
            </a:r>
            <a:endParaRPr lang="en-US" sz="6500" i="1" dirty="0"/>
          </a:p>
        </p:txBody>
      </p:sp>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638073" y="240428"/>
            <a:ext cx="6918960" cy="1760766"/>
          </a:xfrm>
          <a:prstGeom prst="rect">
            <a:avLst/>
          </a:prstGeom>
        </p:spPr>
      </p:pic>
      <p:sp>
        <p:nvSpPr>
          <p:cNvPr id="9" name="TextBox 8"/>
          <p:cNvSpPr txBox="1"/>
          <p:nvPr/>
        </p:nvSpPr>
        <p:spPr>
          <a:xfrm>
            <a:off x="961290" y="7022947"/>
            <a:ext cx="15650309" cy="9580764"/>
          </a:xfrm>
          <a:prstGeom prst="rect">
            <a:avLst/>
          </a:prstGeom>
          <a:noFill/>
        </p:spPr>
        <p:txBody>
          <a:bodyPr wrap="square" rtlCol="0">
            <a:spAutoFit/>
          </a:bodyPr>
          <a:lstStyle/>
          <a:p>
            <a:r>
              <a:rPr lang="en-US" sz="3400" dirty="0" smtClean="0"/>
              <a:t>An </a:t>
            </a:r>
            <a:r>
              <a:rPr lang="en-US" sz="3400" dirty="0"/>
              <a:t>alignment is a character matrix containing DNA or amino acid sequences from several species. These sequences, known as </a:t>
            </a:r>
            <a:r>
              <a:rPr lang="en-US" sz="3400" dirty="0" err="1"/>
              <a:t>orthologs</a:t>
            </a:r>
            <a:r>
              <a:rPr lang="en-US" sz="3400" dirty="0"/>
              <a:t>, are genes in different species that evolved from a common ancestor. Alignments contain gaps which represent insertions and deletions in sequence evolution. Creating an alignment is the first step for comparing </a:t>
            </a:r>
            <a:r>
              <a:rPr lang="en-US" sz="3400" dirty="0" err="1"/>
              <a:t>orthologs</a:t>
            </a:r>
            <a:r>
              <a:rPr lang="en-US" sz="3400" dirty="0"/>
              <a:t> and building phylogenies. Producing phylogenies requires specification of a suitable model of sequence evolution. To determine these models, we often use model selection based using theoretic information criteria, such as </a:t>
            </a:r>
            <a:r>
              <a:rPr lang="en-US" sz="3400" dirty="0" err="1"/>
              <a:t>Akaike</a:t>
            </a:r>
            <a:r>
              <a:rPr lang="en-US" sz="3400" dirty="0"/>
              <a:t> Information Criterion (AIC). However, generating alignments is prone to error, and alignment quality is known to affect the quality of phylogenies. Here, we ask whether the alignment also affects finding the model that best fits the data. We generate a set of perturbed alignments for 200 protein and nucleotide datasets each from the </a:t>
            </a:r>
            <a:r>
              <a:rPr lang="en-US" sz="3400" i="1" dirty="0"/>
              <a:t>Selectome</a:t>
            </a:r>
            <a:r>
              <a:rPr lang="en-US" sz="3400" dirty="0"/>
              <a:t> database and analyze whether the best-fitting model is consistent for all alignment versions. We find that the alignment does have the potential to affect model selection, such that different models are identified as the best-fitting model for a given alignment version. Future work will examine how certain features of the data may further affect model selection.</a:t>
            </a:r>
          </a:p>
          <a:p>
            <a:endParaRPr lang="en-US" dirty="0"/>
          </a:p>
        </p:txBody>
      </p:sp>
      <p:sp>
        <p:nvSpPr>
          <p:cNvPr id="13" name="TextBox 12"/>
          <p:cNvSpPr txBox="1"/>
          <p:nvPr/>
        </p:nvSpPr>
        <p:spPr>
          <a:xfrm>
            <a:off x="6676291" y="5563075"/>
            <a:ext cx="4220306" cy="1209242"/>
          </a:xfrm>
          <a:prstGeom prst="rect">
            <a:avLst/>
          </a:prstGeom>
          <a:noFill/>
        </p:spPr>
        <p:txBody>
          <a:bodyPr wrap="square" rtlCol="0">
            <a:spAutoFit/>
          </a:bodyPr>
          <a:lstStyle/>
          <a:p>
            <a:r>
              <a:rPr lang="en-US" smtClean="0"/>
              <a:t>Abstract</a:t>
            </a:r>
            <a:endParaRPr lang="en-US"/>
          </a:p>
        </p:txBody>
      </p:sp>
      <p:sp>
        <p:nvSpPr>
          <p:cNvPr id="16" name="Rectangle 15"/>
          <p:cNvSpPr/>
          <p:nvPr/>
        </p:nvSpPr>
        <p:spPr>
          <a:xfrm>
            <a:off x="805581" y="6956951"/>
            <a:ext cx="15650308" cy="845244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17177092" y="5267006"/>
            <a:ext cx="15002752" cy="1449880"/>
          </a:xfrm>
          <a:prstGeom prst="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p:cNvSpPr/>
          <p:nvPr/>
        </p:nvSpPr>
        <p:spPr>
          <a:xfrm>
            <a:off x="17177093" y="6741798"/>
            <a:ext cx="15002751" cy="1945307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9" name="Diagram 18"/>
          <p:cNvGraphicFramePr/>
          <p:nvPr>
            <p:extLst>
              <p:ext uri="{D42A27DB-BD31-4B8C-83A1-F6EECF244321}">
                <p14:modId xmlns:p14="http://schemas.microsoft.com/office/powerpoint/2010/main" val="1260195547"/>
              </p:ext>
            </p:extLst>
          </p:nvPr>
        </p:nvGraphicFramePr>
        <p:xfrm>
          <a:off x="17391012" y="7120007"/>
          <a:ext cx="15160566" cy="13711733"/>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20" name="TextBox 19"/>
          <p:cNvSpPr txBox="1"/>
          <p:nvPr/>
        </p:nvSpPr>
        <p:spPr>
          <a:xfrm>
            <a:off x="22223185" y="5517128"/>
            <a:ext cx="4253948" cy="1209242"/>
          </a:xfrm>
          <a:prstGeom prst="rect">
            <a:avLst/>
          </a:prstGeom>
          <a:noFill/>
        </p:spPr>
        <p:txBody>
          <a:bodyPr wrap="square" rtlCol="0">
            <a:spAutoFit/>
          </a:bodyPr>
          <a:lstStyle/>
          <a:p>
            <a:pPr algn="ctr"/>
            <a:r>
              <a:rPr lang="en-US" smtClean="0"/>
              <a:t>Methods</a:t>
            </a:r>
            <a:endParaRPr lang="en-US"/>
          </a:p>
        </p:txBody>
      </p:sp>
      <p:pic>
        <p:nvPicPr>
          <p:cNvPr id="23" name="Picture 22"/>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62074" y="134405"/>
            <a:ext cx="6220001" cy="2332501"/>
          </a:xfrm>
          <a:prstGeom prst="rect">
            <a:avLst/>
          </a:prstGeom>
        </p:spPr>
      </p:pic>
      <p:sp>
        <p:nvSpPr>
          <p:cNvPr id="32" name="Rectangle 31"/>
          <p:cNvSpPr/>
          <p:nvPr/>
        </p:nvSpPr>
        <p:spPr>
          <a:xfrm>
            <a:off x="24518169" y="8960614"/>
            <a:ext cx="2075503" cy="3443058"/>
          </a:xfrm>
          <a:prstGeom prst="rect">
            <a:avLst/>
          </a:prstGeom>
        </p:spPr>
        <p:txBody>
          <a:bodyPr wrap="square">
            <a:spAutoFit/>
          </a:bodyPr>
          <a:lstStyle/>
          <a:p>
            <a:pPr lvl="0"/>
            <a:r>
              <a:rPr lang="en-US" dirty="0" smtClean="0">
                <a:latin typeface="Menlo" charset="0"/>
                <a:ea typeface="Menlo" charset="0"/>
                <a:cs typeface="Menlo" charset="0"/>
              </a:rPr>
              <a:t>CAT</a:t>
            </a:r>
          </a:p>
          <a:p>
            <a:pPr lvl="0"/>
            <a:r>
              <a:rPr lang="en-US" dirty="0" smtClean="0">
                <a:latin typeface="Menlo" charset="0"/>
                <a:ea typeface="Menlo" charset="0"/>
                <a:cs typeface="Menlo" charset="0"/>
              </a:rPr>
              <a:t>CAG</a:t>
            </a:r>
          </a:p>
          <a:p>
            <a:pPr lvl="0"/>
            <a:r>
              <a:rPr lang="en-US" dirty="0" smtClean="0">
                <a:latin typeface="Menlo" charset="0"/>
                <a:ea typeface="Menlo" charset="0"/>
                <a:cs typeface="Menlo" charset="0"/>
              </a:rPr>
              <a:t>CT</a:t>
            </a:r>
            <a:endParaRPr lang="en-US" dirty="0">
              <a:latin typeface="Menlo" charset="0"/>
              <a:ea typeface="Menlo" charset="0"/>
              <a:cs typeface="Menlo" charset="0"/>
            </a:endParaRPr>
          </a:p>
        </p:txBody>
      </p:sp>
      <p:sp>
        <p:nvSpPr>
          <p:cNvPr id="33" name="Rectangle 32"/>
          <p:cNvSpPr/>
          <p:nvPr/>
        </p:nvSpPr>
        <p:spPr>
          <a:xfrm>
            <a:off x="29755193" y="8770374"/>
            <a:ext cx="2219238" cy="1754326"/>
          </a:xfrm>
          <a:prstGeom prst="rect">
            <a:avLst/>
          </a:prstGeom>
        </p:spPr>
        <p:txBody>
          <a:bodyPr wrap="square">
            <a:spAutoFit/>
          </a:bodyPr>
          <a:lstStyle/>
          <a:p>
            <a:pPr lvl="0"/>
            <a:r>
              <a:rPr lang="en-US" sz="3600" dirty="0" smtClean="0">
                <a:latin typeface="Menlo" charset="0"/>
                <a:ea typeface="Menlo" charset="0"/>
                <a:cs typeface="Menlo" charset="0"/>
              </a:rPr>
              <a:t>CAT-</a:t>
            </a:r>
          </a:p>
          <a:p>
            <a:pPr lvl="0"/>
            <a:r>
              <a:rPr lang="en-US" sz="3600" dirty="0" smtClean="0">
                <a:latin typeface="Menlo" charset="0"/>
                <a:ea typeface="Menlo" charset="0"/>
                <a:cs typeface="Menlo" charset="0"/>
              </a:rPr>
              <a:t>CA-G</a:t>
            </a:r>
          </a:p>
          <a:p>
            <a:pPr lvl="0"/>
            <a:r>
              <a:rPr lang="en-US" sz="3600" dirty="0" smtClean="0">
                <a:latin typeface="Menlo" charset="0"/>
                <a:ea typeface="Menlo" charset="0"/>
                <a:cs typeface="Menlo" charset="0"/>
              </a:rPr>
              <a:t>CT--</a:t>
            </a:r>
            <a:endParaRPr lang="en-US" sz="3600" dirty="0">
              <a:latin typeface="Menlo" charset="0"/>
              <a:ea typeface="Menlo" charset="0"/>
              <a:cs typeface="Menlo" charset="0"/>
            </a:endParaRPr>
          </a:p>
        </p:txBody>
      </p:sp>
      <p:sp>
        <p:nvSpPr>
          <p:cNvPr id="34" name="Rectangle 33"/>
          <p:cNvSpPr/>
          <p:nvPr/>
        </p:nvSpPr>
        <p:spPr>
          <a:xfrm>
            <a:off x="29755193" y="11012374"/>
            <a:ext cx="2219238" cy="1754326"/>
          </a:xfrm>
          <a:prstGeom prst="rect">
            <a:avLst/>
          </a:prstGeom>
        </p:spPr>
        <p:txBody>
          <a:bodyPr wrap="square">
            <a:spAutoFit/>
          </a:bodyPr>
          <a:lstStyle/>
          <a:p>
            <a:pPr lvl="0"/>
            <a:r>
              <a:rPr lang="en-US" sz="3600" dirty="0" smtClean="0">
                <a:latin typeface="Menlo" charset="0"/>
                <a:ea typeface="Menlo" charset="0"/>
                <a:cs typeface="Menlo" charset="0"/>
              </a:rPr>
              <a:t>CA-T</a:t>
            </a:r>
          </a:p>
          <a:p>
            <a:pPr lvl="0"/>
            <a:r>
              <a:rPr lang="en-US" sz="3600" dirty="0" smtClean="0">
                <a:latin typeface="Menlo" charset="0"/>
                <a:ea typeface="Menlo" charset="0"/>
                <a:cs typeface="Menlo" charset="0"/>
              </a:rPr>
              <a:t>CAG-</a:t>
            </a:r>
          </a:p>
          <a:p>
            <a:pPr lvl="0"/>
            <a:r>
              <a:rPr lang="en-US" sz="3600" dirty="0" smtClean="0">
                <a:latin typeface="Menlo" charset="0"/>
                <a:ea typeface="Menlo" charset="0"/>
                <a:cs typeface="Menlo" charset="0"/>
              </a:rPr>
              <a:t>C--T</a:t>
            </a:r>
            <a:endParaRPr lang="en-US" sz="3600" dirty="0">
              <a:latin typeface="Menlo" charset="0"/>
              <a:ea typeface="Menlo" charset="0"/>
              <a:cs typeface="Menlo" charset="0"/>
            </a:endParaRPr>
          </a:p>
        </p:txBody>
      </p:sp>
      <p:sp>
        <p:nvSpPr>
          <p:cNvPr id="38" name="Right Arrow 37"/>
          <p:cNvSpPr/>
          <p:nvPr/>
        </p:nvSpPr>
        <p:spPr>
          <a:xfrm rot="1393678">
            <a:off x="27362813" y="11265900"/>
            <a:ext cx="1785113" cy="31479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TextBox 38"/>
          <p:cNvSpPr txBox="1"/>
          <p:nvPr/>
        </p:nvSpPr>
        <p:spPr>
          <a:xfrm>
            <a:off x="17827614" y="8049396"/>
            <a:ext cx="2438400" cy="2554545"/>
          </a:xfrm>
          <a:prstGeom prst="rect">
            <a:avLst/>
          </a:prstGeom>
          <a:noFill/>
        </p:spPr>
        <p:txBody>
          <a:bodyPr wrap="square" rtlCol="0">
            <a:spAutoFit/>
          </a:bodyPr>
          <a:lstStyle/>
          <a:p>
            <a:r>
              <a:rPr lang="en-US" sz="4000" dirty="0" smtClean="0"/>
              <a:t>Collect Selectome Sequence Datasets</a:t>
            </a:r>
            <a:endParaRPr lang="en-US" sz="4000" dirty="0"/>
          </a:p>
        </p:txBody>
      </p:sp>
      <p:sp>
        <p:nvSpPr>
          <p:cNvPr id="40" name="TextBox 39"/>
          <p:cNvSpPr txBox="1"/>
          <p:nvPr/>
        </p:nvSpPr>
        <p:spPr>
          <a:xfrm>
            <a:off x="24426967" y="7460687"/>
            <a:ext cx="6879121" cy="1323439"/>
          </a:xfrm>
          <a:prstGeom prst="rect">
            <a:avLst/>
          </a:prstGeom>
          <a:noFill/>
        </p:spPr>
        <p:txBody>
          <a:bodyPr wrap="square" rtlCol="0">
            <a:spAutoFit/>
          </a:bodyPr>
          <a:lstStyle/>
          <a:p>
            <a:pPr algn="ctr"/>
            <a:r>
              <a:rPr lang="en-US" sz="4000" dirty="0" smtClean="0"/>
              <a:t>Generate Different Alignments for Each Dataset</a:t>
            </a:r>
            <a:endParaRPr lang="en-US" sz="4000" dirty="0"/>
          </a:p>
        </p:txBody>
      </p:sp>
      <p:sp>
        <p:nvSpPr>
          <p:cNvPr id="41" name="Right Arrow 40"/>
          <p:cNvSpPr/>
          <p:nvPr/>
        </p:nvSpPr>
        <p:spPr>
          <a:xfrm rot="20573900">
            <a:off x="27345719" y="9665545"/>
            <a:ext cx="1785113" cy="31479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extBox 41"/>
          <p:cNvSpPr txBox="1"/>
          <p:nvPr/>
        </p:nvSpPr>
        <p:spPr>
          <a:xfrm>
            <a:off x="28560647" y="17764324"/>
            <a:ext cx="2604776" cy="1824795"/>
          </a:xfrm>
          <a:prstGeom prst="rect">
            <a:avLst/>
          </a:prstGeom>
          <a:noFill/>
        </p:spPr>
        <p:txBody>
          <a:bodyPr wrap="square" rtlCol="0">
            <a:spAutoFit/>
          </a:bodyPr>
          <a:lstStyle/>
          <a:p>
            <a:pPr algn="ctr"/>
            <a:r>
              <a:rPr lang="en-US" sz="4000" dirty="0" smtClean="0"/>
              <a:t>Run Model Selection</a:t>
            </a:r>
            <a:r>
              <a:rPr lang="en-US" dirty="0" smtClean="0"/>
              <a:t> </a:t>
            </a:r>
            <a:endParaRPr lang="en-US" dirty="0"/>
          </a:p>
        </p:txBody>
      </p:sp>
      <p:sp>
        <p:nvSpPr>
          <p:cNvPr id="8" name="TextBox 7"/>
          <p:cNvSpPr txBox="1"/>
          <p:nvPr/>
        </p:nvSpPr>
        <p:spPr>
          <a:xfrm>
            <a:off x="770043" y="29643453"/>
            <a:ext cx="15492491" cy="707886"/>
          </a:xfrm>
          <a:prstGeom prst="rect">
            <a:avLst/>
          </a:prstGeom>
          <a:noFill/>
        </p:spPr>
        <p:txBody>
          <a:bodyPr wrap="square" rtlCol="0">
            <a:spAutoFit/>
          </a:bodyPr>
          <a:lstStyle/>
          <a:p>
            <a:r>
              <a:rPr lang="en-US" sz="4000" dirty="0" smtClean="0"/>
              <a:t>Figure 1. 200 Amino Acid Datasets with 50 alignments per dataset</a:t>
            </a:r>
            <a:endParaRPr lang="en-US" sz="4000" dirty="0"/>
          </a:p>
        </p:txBody>
      </p:sp>
      <p:sp>
        <p:nvSpPr>
          <p:cNvPr id="12" name="Rectangle 11"/>
          <p:cNvSpPr/>
          <p:nvPr/>
        </p:nvSpPr>
        <p:spPr>
          <a:xfrm>
            <a:off x="17177092" y="26592098"/>
            <a:ext cx="15002752" cy="610279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17147246" y="41184121"/>
            <a:ext cx="15002752" cy="204526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p:cNvSpPr txBox="1"/>
          <p:nvPr/>
        </p:nvSpPr>
        <p:spPr>
          <a:xfrm>
            <a:off x="23893910" y="26828665"/>
            <a:ext cx="7758926" cy="5709255"/>
          </a:xfrm>
          <a:prstGeom prst="rect">
            <a:avLst/>
          </a:prstGeom>
          <a:noFill/>
        </p:spPr>
        <p:txBody>
          <a:bodyPr wrap="square" rtlCol="0">
            <a:spAutoFit/>
          </a:bodyPr>
          <a:lstStyle/>
          <a:p>
            <a:pPr algn="ctr"/>
            <a:r>
              <a:rPr lang="en-US" sz="5000" i="1" dirty="0" smtClean="0"/>
              <a:t>What is Information Criterion?:</a:t>
            </a:r>
          </a:p>
          <a:p>
            <a:pPr marL="571500" indent="-571500">
              <a:buFont typeface="Arial" charset="0"/>
              <a:buChar char="•"/>
            </a:pPr>
            <a:r>
              <a:rPr lang="en-US" sz="4500" dirty="0" smtClean="0"/>
              <a:t>AIC, </a:t>
            </a:r>
            <a:r>
              <a:rPr lang="en-US" sz="4500" dirty="0" err="1" smtClean="0"/>
              <a:t>AICc</a:t>
            </a:r>
            <a:r>
              <a:rPr lang="en-US" sz="4500" dirty="0" smtClean="0"/>
              <a:t>, BIC likelihood </a:t>
            </a:r>
          </a:p>
          <a:p>
            <a:pPr marL="571500" indent="-571500">
              <a:buFont typeface="Arial" charset="0"/>
              <a:buChar char="•"/>
            </a:pPr>
            <a:r>
              <a:rPr lang="en-US" sz="4500" dirty="0" smtClean="0"/>
              <a:t>Lowest score is best fitting</a:t>
            </a:r>
          </a:p>
          <a:p>
            <a:pPr marL="571500" indent="-571500">
              <a:buFont typeface="Arial" charset="0"/>
              <a:buChar char="•"/>
            </a:pPr>
            <a:r>
              <a:rPr lang="en-US" sz="4500" dirty="0" smtClean="0"/>
              <a:t>Different Information Criterion based on different statistical formulas</a:t>
            </a:r>
          </a:p>
          <a:p>
            <a:pPr marL="571500" indent="-571500">
              <a:buFont typeface="Arial" charset="0"/>
              <a:buChar char="•"/>
            </a:pPr>
            <a:endParaRPr lang="en-US" sz="4000" dirty="0"/>
          </a:p>
        </p:txBody>
      </p:sp>
      <p:pic>
        <p:nvPicPr>
          <p:cNvPr id="27" name="Picture 26"/>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7329492" y="12897062"/>
            <a:ext cx="6291013" cy="4061328"/>
          </a:xfrm>
          <a:prstGeom prst="rect">
            <a:avLst/>
          </a:prstGeom>
        </p:spPr>
      </p:pic>
      <p:pic>
        <p:nvPicPr>
          <p:cNvPr id="28" name="Picture 27"/>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7332802" y="17465258"/>
            <a:ext cx="6561107" cy="3998615"/>
          </a:xfrm>
          <a:prstGeom prst="rect">
            <a:avLst/>
          </a:prstGeom>
        </p:spPr>
      </p:pic>
      <p:pic>
        <p:nvPicPr>
          <p:cNvPr id="29" name="Picture 28"/>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7393211" y="21761251"/>
            <a:ext cx="7033755" cy="4189301"/>
          </a:xfrm>
          <a:prstGeom prst="rect">
            <a:avLst/>
          </a:prstGeom>
        </p:spPr>
      </p:pic>
      <p:sp>
        <p:nvSpPr>
          <p:cNvPr id="36" name="Left Arrow 35"/>
          <p:cNvSpPr/>
          <p:nvPr/>
        </p:nvSpPr>
        <p:spPr>
          <a:xfrm rot="19145008">
            <a:off x="25002171" y="21569806"/>
            <a:ext cx="3103167" cy="881917"/>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Left Arrow 42"/>
          <p:cNvSpPr/>
          <p:nvPr/>
        </p:nvSpPr>
        <p:spPr>
          <a:xfrm rot="2348753">
            <a:off x="24494187" y="14853417"/>
            <a:ext cx="3103167" cy="881917"/>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Left Arrow 43"/>
          <p:cNvSpPr/>
          <p:nvPr/>
        </p:nvSpPr>
        <p:spPr>
          <a:xfrm>
            <a:off x="24269918" y="18267006"/>
            <a:ext cx="3103167" cy="881917"/>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p:cNvSpPr txBox="1"/>
          <p:nvPr/>
        </p:nvSpPr>
        <p:spPr>
          <a:xfrm>
            <a:off x="26837556" y="12138686"/>
            <a:ext cx="2981892" cy="707886"/>
          </a:xfrm>
          <a:prstGeom prst="rect">
            <a:avLst/>
          </a:prstGeom>
          <a:noFill/>
        </p:spPr>
        <p:txBody>
          <a:bodyPr wrap="square" rtlCol="0">
            <a:spAutoFit/>
          </a:bodyPr>
          <a:lstStyle/>
          <a:p>
            <a:r>
              <a:rPr lang="en-US" sz="4000" dirty="0" smtClean="0">
                <a:latin typeface="Monaco" charset="0"/>
                <a:ea typeface="Monaco" charset="0"/>
                <a:cs typeface="Monaco" charset="0"/>
              </a:rPr>
              <a:t>(𝘹 50)</a:t>
            </a:r>
            <a:endParaRPr lang="en-US" sz="4000" dirty="0">
              <a:latin typeface="Monaco" charset="0"/>
              <a:ea typeface="Monaco" charset="0"/>
              <a:cs typeface="Monaco" charset="0"/>
            </a:endParaRPr>
          </a:p>
        </p:txBody>
      </p:sp>
      <p:pic>
        <p:nvPicPr>
          <p:cNvPr id="45" name="Picture 44"/>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805581" y="16173407"/>
            <a:ext cx="15594275" cy="13301808"/>
          </a:xfrm>
          <a:prstGeom prst="rect">
            <a:avLst/>
          </a:prstGeom>
        </p:spPr>
      </p:pic>
      <p:pic>
        <p:nvPicPr>
          <p:cNvPr id="47" name="Picture 46"/>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17683314" y="27638673"/>
            <a:ext cx="4814391" cy="4972005"/>
          </a:xfrm>
          <a:prstGeom prst="rect">
            <a:avLst/>
          </a:prstGeom>
        </p:spPr>
      </p:pic>
      <p:sp>
        <p:nvSpPr>
          <p:cNvPr id="48" name="TextBox 47"/>
          <p:cNvSpPr txBox="1"/>
          <p:nvPr/>
        </p:nvSpPr>
        <p:spPr>
          <a:xfrm>
            <a:off x="17531420" y="26823004"/>
            <a:ext cx="6089086" cy="861774"/>
          </a:xfrm>
          <a:prstGeom prst="rect">
            <a:avLst/>
          </a:prstGeom>
          <a:noFill/>
        </p:spPr>
        <p:txBody>
          <a:bodyPr wrap="square" rtlCol="0">
            <a:spAutoFit/>
          </a:bodyPr>
          <a:lstStyle/>
          <a:p>
            <a:r>
              <a:rPr lang="en-US" sz="5000" i="1" dirty="0" smtClean="0">
                <a:latin typeface="Calibri" charset="0"/>
                <a:ea typeface="Calibri" charset="0"/>
                <a:cs typeface="Calibri" charset="0"/>
              </a:rPr>
              <a:t>What is a Model?</a:t>
            </a:r>
            <a:endParaRPr lang="en-US" sz="5000" i="1" dirty="0">
              <a:latin typeface="Calibri" charset="0"/>
              <a:ea typeface="Calibri" charset="0"/>
              <a:cs typeface="Calibri" charset="0"/>
            </a:endParaRPr>
          </a:p>
        </p:txBody>
      </p:sp>
      <p:sp>
        <p:nvSpPr>
          <p:cNvPr id="50" name="TextBox 49"/>
          <p:cNvSpPr txBox="1"/>
          <p:nvPr/>
        </p:nvSpPr>
        <p:spPr>
          <a:xfrm>
            <a:off x="907181" y="42860554"/>
            <a:ext cx="15109999" cy="707886"/>
          </a:xfrm>
          <a:prstGeom prst="rect">
            <a:avLst/>
          </a:prstGeom>
          <a:noFill/>
        </p:spPr>
        <p:txBody>
          <a:bodyPr wrap="square" rtlCol="0">
            <a:spAutoFit/>
          </a:bodyPr>
          <a:lstStyle/>
          <a:p>
            <a:r>
              <a:rPr lang="en-US" sz="4000" dirty="0" smtClean="0"/>
              <a:t>Figure 2. 200 Nucleotide Datasets with 50 alignments per dataset </a:t>
            </a:r>
            <a:endParaRPr lang="en-US" sz="4000" dirty="0"/>
          </a:p>
        </p:txBody>
      </p:sp>
      <p:sp>
        <p:nvSpPr>
          <p:cNvPr id="51" name="Rectangle 50"/>
          <p:cNvSpPr/>
          <p:nvPr/>
        </p:nvSpPr>
        <p:spPr>
          <a:xfrm>
            <a:off x="17177092" y="33171712"/>
            <a:ext cx="15002752" cy="68580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p:cNvSpPr/>
          <p:nvPr/>
        </p:nvSpPr>
        <p:spPr>
          <a:xfrm>
            <a:off x="805581" y="15535494"/>
            <a:ext cx="15636240" cy="990537"/>
          </a:xfrm>
          <a:prstGeom prst="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mtClean="0">
                <a:solidFill>
                  <a:schemeClr val="tx1"/>
                </a:solidFill>
              </a:rPr>
              <a:t>Protein Model Selection</a:t>
            </a:r>
            <a:endParaRPr lang="en-US">
              <a:solidFill>
                <a:schemeClr val="tx1"/>
              </a:solidFill>
            </a:endParaRPr>
          </a:p>
        </p:txBody>
      </p:sp>
      <p:sp>
        <p:nvSpPr>
          <p:cNvPr id="53" name="Rectangle 52"/>
          <p:cNvSpPr/>
          <p:nvPr/>
        </p:nvSpPr>
        <p:spPr>
          <a:xfrm>
            <a:off x="805581" y="16614548"/>
            <a:ext cx="15636240" cy="1286032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p:cNvSpPr/>
          <p:nvPr/>
        </p:nvSpPr>
        <p:spPr>
          <a:xfrm>
            <a:off x="899698" y="30321633"/>
            <a:ext cx="15636240" cy="990537"/>
          </a:xfrm>
          <a:prstGeom prst="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Nucleotide Model Selection</a:t>
            </a:r>
            <a:endParaRPr lang="en-US" dirty="0">
              <a:solidFill>
                <a:schemeClr val="tx1"/>
              </a:solidFill>
            </a:endParaRPr>
          </a:p>
        </p:txBody>
      </p:sp>
      <p:sp>
        <p:nvSpPr>
          <p:cNvPr id="62" name="Rectangle 61"/>
          <p:cNvSpPr/>
          <p:nvPr/>
        </p:nvSpPr>
        <p:spPr>
          <a:xfrm>
            <a:off x="845466" y="31360051"/>
            <a:ext cx="15690472" cy="1133191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p:cNvSpPr/>
          <p:nvPr/>
        </p:nvSpPr>
        <p:spPr>
          <a:xfrm>
            <a:off x="17177092" y="33048823"/>
            <a:ext cx="15002752" cy="1390962"/>
          </a:xfrm>
          <a:prstGeom prst="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Conclusions</a:t>
            </a:r>
            <a:endParaRPr lang="en-US" dirty="0">
              <a:solidFill>
                <a:schemeClr val="tx1"/>
              </a:solidFill>
            </a:endParaRPr>
          </a:p>
        </p:txBody>
      </p:sp>
      <p:sp>
        <p:nvSpPr>
          <p:cNvPr id="66" name="Rectangle 65"/>
          <p:cNvSpPr/>
          <p:nvPr/>
        </p:nvSpPr>
        <p:spPr>
          <a:xfrm>
            <a:off x="17175860" y="40313965"/>
            <a:ext cx="14974138" cy="1025120"/>
          </a:xfrm>
          <a:prstGeom prst="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References</a:t>
            </a:r>
            <a:endParaRPr lang="en-US" dirty="0">
              <a:solidFill>
                <a:schemeClr val="tx1"/>
              </a:solidFill>
            </a:endParaRPr>
          </a:p>
        </p:txBody>
      </p:sp>
      <p:sp>
        <p:nvSpPr>
          <p:cNvPr id="68" name="TextBox 67"/>
          <p:cNvSpPr txBox="1"/>
          <p:nvPr/>
        </p:nvSpPr>
        <p:spPr>
          <a:xfrm>
            <a:off x="17329493" y="41339085"/>
            <a:ext cx="14820505" cy="2400657"/>
          </a:xfrm>
          <a:prstGeom prst="rect">
            <a:avLst/>
          </a:prstGeom>
          <a:noFill/>
        </p:spPr>
        <p:txBody>
          <a:bodyPr wrap="square" rtlCol="0">
            <a:spAutoFit/>
          </a:bodyPr>
          <a:lstStyle/>
          <a:p>
            <a:r>
              <a:rPr lang="en-US" sz="2000" dirty="0" smtClean="0"/>
              <a:t>1</a:t>
            </a:r>
            <a:r>
              <a:rPr lang="en-US" sz="2000" dirty="0"/>
              <a:t>. </a:t>
            </a:r>
            <a:r>
              <a:rPr lang="en-US" sz="2000" dirty="0" err="1"/>
              <a:t>Proux</a:t>
            </a:r>
            <a:r>
              <a:rPr lang="en-US" sz="2000" dirty="0"/>
              <a:t> E, </a:t>
            </a:r>
            <a:r>
              <a:rPr lang="en-US" sz="2000" dirty="0" err="1"/>
              <a:t>Studer</a:t>
            </a:r>
            <a:r>
              <a:rPr lang="en-US" sz="2000" dirty="0"/>
              <a:t> RA, Moretti S, Robinson-</a:t>
            </a:r>
            <a:r>
              <a:rPr lang="en-US" sz="2000" dirty="0" err="1"/>
              <a:t>Rechavi</a:t>
            </a:r>
            <a:r>
              <a:rPr lang="en-US" sz="2000" dirty="0"/>
              <a:t> M. </a:t>
            </a:r>
            <a:r>
              <a:rPr lang="en-US" sz="2000" dirty="0" err="1"/>
              <a:t>Selectome</a:t>
            </a:r>
            <a:r>
              <a:rPr lang="en-US" sz="2000" dirty="0"/>
              <a:t>: a database of positive selection. </a:t>
            </a:r>
            <a:r>
              <a:rPr lang="en-US" sz="2000" i="1" dirty="0"/>
              <a:t>Nucleic Acids Res</a:t>
            </a:r>
            <a:r>
              <a:rPr lang="en-US" sz="2000" dirty="0"/>
              <a:t>. 2009;37(Database issue):D404–D407. doi:10.1093/</a:t>
            </a:r>
            <a:r>
              <a:rPr lang="en-US" sz="2000" dirty="0" err="1"/>
              <a:t>nar</a:t>
            </a:r>
            <a:r>
              <a:rPr lang="en-US" sz="2000" dirty="0"/>
              <a:t>/gkn768 2. L.-T. Nguyen, H.A. Schmidt, A. von </a:t>
            </a:r>
            <a:r>
              <a:rPr lang="en-US" sz="2000" dirty="0" err="1"/>
              <a:t>Haeseler</a:t>
            </a:r>
            <a:r>
              <a:rPr lang="en-US" sz="2000" dirty="0"/>
              <a:t>, B.Q. Minh (2015) IQ-TREE: A fast and effective stochastic algorithm for estimating maximum likelihood phylogenies.. </a:t>
            </a:r>
            <a:r>
              <a:rPr lang="en-US" sz="2000" i="1" dirty="0"/>
              <a:t>Mol. Biol. </a:t>
            </a:r>
            <a:r>
              <a:rPr lang="en-US" sz="2000" i="1" dirty="0" err="1"/>
              <a:t>Evol</a:t>
            </a:r>
            <a:r>
              <a:rPr lang="en-US" sz="2000" i="1" dirty="0"/>
              <a:t>.</a:t>
            </a:r>
            <a:r>
              <a:rPr lang="en-US" sz="2000" dirty="0"/>
              <a:t>, 32:268-274. </a:t>
            </a:r>
            <a:r>
              <a:rPr lang="en-US" sz="2000" dirty="0">
                <a:hlinkClick r:id="rId16"/>
              </a:rPr>
              <a:t>https://doi.org/10.1093/molbev/msu300</a:t>
            </a:r>
            <a:r>
              <a:rPr lang="en-US" sz="2000" dirty="0"/>
              <a:t> 3. </a:t>
            </a:r>
            <a:r>
              <a:rPr lang="en-US" sz="2000" dirty="0" err="1"/>
              <a:t>Sela</a:t>
            </a:r>
            <a:r>
              <a:rPr lang="en-US" sz="2000" dirty="0"/>
              <a:t> I, Ashkenazy H, </a:t>
            </a:r>
            <a:r>
              <a:rPr lang="en-US" sz="2000" dirty="0" err="1"/>
              <a:t>Katoh</a:t>
            </a:r>
            <a:r>
              <a:rPr lang="en-US" sz="2000" dirty="0"/>
              <a:t> K, </a:t>
            </a:r>
            <a:r>
              <a:rPr lang="en-US" sz="2000" dirty="0" err="1"/>
              <a:t>Pupko</a:t>
            </a:r>
            <a:r>
              <a:rPr lang="en-US" sz="2000" dirty="0"/>
              <a:t> T. GUIDANCE2: accurate detection of unreliable alignment regions accounting for the uncertainty of multiple parameters. </a:t>
            </a:r>
            <a:r>
              <a:rPr lang="en-US" sz="2000" i="1" dirty="0"/>
              <a:t>Nucleic Acids Res</a:t>
            </a:r>
            <a:r>
              <a:rPr lang="en-US" sz="2000" dirty="0"/>
              <a:t>. 2015;43(W1):W7–W14. doi:10.1093/</a:t>
            </a:r>
            <a:r>
              <a:rPr lang="en-US" sz="2000" dirty="0" err="1"/>
              <a:t>nar</a:t>
            </a:r>
            <a:r>
              <a:rPr lang="en-US" sz="2000" dirty="0"/>
              <a:t>/gkv318 4. </a:t>
            </a:r>
            <a:r>
              <a:rPr lang="en-US" sz="2000" dirty="0" err="1"/>
              <a:t>Spielman</a:t>
            </a:r>
            <a:r>
              <a:rPr lang="en-US" sz="2000" dirty="0"/>
              <a:t> SJ, Dawson ET, Wilke CO. Limited utility of residue masking for positive-selection inference. </a:t>
            </a:r>
            <a:r>
              <a:rPr lang="en-US" sz="2000" i="1" dirty="0" err="1"/>
              <a:t>Mol</a:t>
            </a:r>
            <a:r>
              <a:rPr lang="en-US" sz="2000" i="1" dirty="0"/>
              <a:t> </a:t>
            </a:r>
            <a:r>
              <a:rPr lang="en-US" sz="2000" i="1" dirty="0" err="1"/>
              <a:t>Biol</a:t>
            </a:r>
            <a:r>
              <a:rPr lang="en-US" sz="2000" i="1" dirty="0"/>
              <a:t> </a:t>
            </a:r>
            <a:r>
              <a:rPr lang="en-US" sz="2000" i="1" dirty="0" err="1"/>
              <a:t>Evol</a:t>
            </a:r>
            <a:r>
              <a:rPr lang="en-US" sz="2000" dirty="0"/>
              <a:t>. 2014;31(9):2496–2500. doi:10.1093/</a:t>
            </a:r>
            <a:r>
              <a:rPr lang="en-US" sz="2000" dirty="0" err="1"/>
              <a:t>molbev</a:t>
            </a:r>
            <a:r>
              <a:rPr lang="en-US" sz="2000" dirty="0"/>
              <a:t>/msu183</a:t>
            </a:r>
          </a:p>
          <a:p>
            <a:endParaRPr lang="en-US" sz="3000" dirty="0"/>
          </a:p>
        </p:txBody>
      </p:sp>
      <p:sp>
        <p:nvSpPr>
          <p:cNvPr id="69" name="TextBox 68"/>
          <p:cNvSpPr txBox="1"/>
          <p:nvPr/>
        </p:nvSpPr>
        <p:spPr>
          <a:xfrm>
            <a:off x="17535514" y="34853722"/>
            <a:ext cx="13947786" cy="8556188"/>
          </a:xfrm>
          <a:prstGeom prst="rect">
            <a:avLst/>
          </a:prstGeom>
          <a:noFill/>
        </p:spPr>
        <p:txBody>
          <a:bodyPr wrap="square" rtlCol="0">
            <a:spAutoFit/>
          </a:bodyPr>
          <a:lstStyle/>
          <a:p>
            <a:pPr marL="1143000" indent="-1143000">
              <a:buFont typeface="Arial" charset="0"/>
              <a:buChar char="•"/>
            </a:pPr>
            <a:r>
              <a:rPr lang="en-US" sz="5000" dirty="0" smtClean="0"/>
              <a:t>Multiple models can be determined as best fitting</a:t>
            </a:r>
          </a:p>
          <a:p>
            <a:pPr marL="1143000" indent="-1143000">
              <a:buFont typeface="Arial" charset="0"/>
              <a:buChar char="•"/>
            </a:pPr>
            <a:r>
              <a:rPr lang="en-US" sz="5000" dirty="0" smtClean="0"/>
              <a:t>Highest number of multiple best-fitting models found is 7</a:t>
            </a:r>
          </a:p>
          <a:p>
            <a:pPr marL="1143000" indent="-1143000">
              <a:buFont typeface="Arial" charset="0"/>
              <a:buChar char="•"/>
            </a:pPr>
            <a:r>
              <a:rPr lang="en-US" sz="5000" dirty="0" smtClean="0"/>
              <a:t>Different Information Criterion favors different models</a:t>
            </a:r>
          </a:p>
          <a:p>
            <a:pPr marL="1143000" indent="-1143000">
              <a:buFont typeface="Arial" charset="0"/>
              <a:buChar char="•"/>
            </a:pPr>
            <a:endParaRPr lang="en-US" sz="5000" dirty="0" smtClean="0"/>
          </a:p>
          <a:p>
            <a:pPr marL="1143000" indent="-1143000">
              <a:buFont typeface="Arial" charset="0"/>
              <a:buChar char="•"/>
            </a:pPr>
            <a:endParaRPr lang="en-US" sz="5000" dirty="0" smtClean="0"/>
          </a:p>
          <a:p>
            <a:pPr marL="1143000" indent="-1143000">
              <a:buFont typeface="Arial" charset="0"/>
              <a:buChar char="•"/>
            </a:pPr>
            <a:endParaRPr lang="en-US" sz="5000" dirty="0" smtClean="0"/>
          </a:p>
          <a:p>
            <a:pPr marL="1143000" indent="-1143000">
              <a:buFont typeface="Arial" charset="0"/>
              <a:buChar char="•"/>
            </a:pPr>
            <a:endParaRPr lang="en-US" sz="5000" dirty="0"/>
          </a:p>
          <a:p>
            <a:pPr marL="1143000" indent="-1143000">
              <a:buFont typeface="Arial" charset="0"/>
              <a:buChar char="•"/>
            </a:pPr>
            <a:endParaRPr lang="en-US" sz="5000" dirty="0" smtClean="0"/>
          </a:p>
        </p:txBody>
      </p:sp>
    </p:spTree>
    <p:extLst>
      <p:ext uri="{BB962C8B-B14F-4D97-AF65-F5344CB8AC3E}">
        <p14:creationId xmlns:p14="http://schemas.microsoft.com/office/powerpoint/2010/main" val="16100486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p:cNvSpPr/>
          <p:nvPr/>
        </p:nvSpPr>
        <p:spPr>
          <a:xfrm>
            <a:off x="808891" y="6020038"/>
            <a:ext cx="15650308" cy="1431231"/>
          </a:xfrm>
          <a:prstGeom prst="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2578784" y="1322877"/>
            <a:ext cx="29196616" cy="2262381"/>
          </a:xfrm>
        </p:spPr>
        <p:txBody>
          <a:bodyPr>
            <a:noAutofit/>
          </a:bodyPr>
          <a:lstStyle/>
          <a:p>
            <a:r>
              <a:rPr lang="en-US" sz="8000" dirty="0"/>
              <a:t>Alignment Quality Can Have An Effect on Phylogenetic Model Selection</a:t>
            </a:r>
          </a:p>
        </p:txBody>
      </p:sp>
      <p:sp>
        <p:nvSpPr>
          <p:cNvPr id="4" name="Rectangle 3"/>
          <p:cNvSpPr/>
          <p:nvPr/>
        </p:nvSpPr>
        <p:spPr>
          <a:xfrm>
            <a:off x="5838091" y="3443332"/>
            <a:ext cx="21242216" cy="1169551"/>
          </a:xfrm>
          <a:prstGeom prst="rect">
            <a:avLst/>
          </a:prstGeom>
        </p:spPr>
        <p:txBody>
          <a:bodyPr wrap="square">
            <a:spAutoFit/>
          </a:bodyPr>
          <a:lstStyle/>
          <a:p>
            <a:pPr algn="ctr"/>
            <a:r>
              <a:rPr lang="en-US" sz="7000" dirty="0" smtClean="0"/>
              <a:t>Molly Miraglia¹, Stephanie J. Spielman²</a:t>
            </a:r>
            <a:endParaRPr lang="en-US" sz="7000" dirty="0"/>
          </a:p>
        </p:txBody>
      </p:sp>
      <p:sp>
        <p:nvSpPr>
          <p:cNvPr id="5" name="Rectangle 4"/>
          <p:cNvSpPr/>
          <p:nvPr/>
        </p:nvSpPr>
        <p:spPr>
          <a:xfrm>
            <a:off x="3630341" y="4296601"/>
            <a:ext cx="27802159" cy="1092607"/>
          </a:xfrm>
          <a:prstGeom prst="rect">
            <a:avLst/>
          </a:prstGeom>
        </p:spPr>
        <p:txBody>
          <a:bodyPr wrap="square">
            <a:spAutoFit/>
          </a:bodyPr>
          <a:lstStyle/>
          <a:p>
            <a:r>
              <a:rPr lang="en-US" sz="6500" i="1" dirty="0" smtClean="0"/>
              <a:t>Department of Molecular and Cellular Biosciences, Rowan University, Glassboro NJ</a:t>
            </a:r>
            <a:endParaRPr lang="en-US" sz="6500" i="1"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638073" y="240428"/>
            <a:ext cx="6918960" cy="1760766"/>
          </a:xfrm>
          <a:prstGeom prst="rect">
            <a:avLst/>
          </a:prstGeom>
        </p:spPr>
      </p:pic>
      <p:sp>
        <p:nvSpPr>
          <p:cNvPr id="9" name="TextBox 8"/>
          <p:cNvSpPr txBox="1"/>
          <p:nvPr/>
        </p:nvSpPr>
        <p:spPr>
          <a:xfrm>
            <a:off x="961290" y="7614616"/>
            <a:ext cx="15650309" cy="9580764"/>
          </a:xfrm>
          <a:prstGeom prst="rect">
            <a:avLst/>
          </a:prstGeom>
          <a:noFill/>
        </p:spPr>
        <p:txBody>
          <a:bodyPr wrap="square" rtlCol="0">
            <a:spAutoFit/>
          </a:bodyPr>
          <a:lstStyle/>
          <a:p>
            <a:r>
              <a:rPr lang="en-US" sz="3400" dirty="0" smtClean="0"/>
              <a:t>An </a:t>
            </a:r>
            <a:r>
              <a:rPr lang="en-US" sz="3400" dirty="0"/>
              <a:t>alignment is a character matrix containing DNA or amino acid sequences from several species. These sequences, known as </a:t>
            </a:r>
            <a:r>
              <a:rPr lang="en-US" sz="3400" dirty="0" err="1"/>
              <a:t>orthologs</a:t>
            </a:r>
            <a:r>
              <a:rPr lang="en-US" sz="3400" dirty="0"/>
              <a:t>, are genes in different species that evolved from a common ancestor. Alignments contain gaps which represent insertions and deletions in sequence evolution. Creating an alignment is the first step for comparing </a:t>
            </a:r>
            <a:r>
              <a:rPr lang="en-US" sz="3400" dirty="0" err="1"/>
              <a:t>orthologs</a:t>
            </a:r>
            <a:r>
              <a:rPr lang="en-US" sz="3400" dirty="0"/>
              <a:t> and building phylogenies. Producing phylogenies requires specification of a suitable model of sequence evolution. To determine these models, we often use model selection based using theoretic information criteria, such as </a:t>
            </a:r>
            <a:r>
              <a:rPr lang="en-US" sz="3400" dirty="0" err="1"/>
              <a:t>Akaike</a:t>
            </a:r>
            <a:r>
              <a:rPr lang="en-US" sz="3400" dirty="0"/>
              <a:t> Information Criterion (AIC). However, generating alignments is prone to error, and alignment quality is known to affect the quality of phylogenies. Here, we ask whether the alignment also affects finding the model that best fits the data. We generate a set of perturbed alignments for 200 protein and nucleotide datasets each from the </a:t>
            </a:r>
            <a:r>
              <a:rPr lang="en-US" sz="3400" i="1" dirty="0"/>
              <a:t>Selectome</a:t>
            </a:r>
            <a:r>
              <a:rPr lang="en-US" sz="3400" dirty="0"/>
              <a:t> database and analyze whether the best-fitting model is consistent for all alignment versions. We find that the alignment does have the potential to affect model selection, such that different models are identified as the best-fitting model for a given alignment version. Future work will examine how certain features of the data may further affect model selection.</a:t>
            </a:r>
          </a:p>
          <a:p>
            <a:endParaRPr lang="en-US" dirty="0"/>
          </a:p>
        </p:txBody>
      </p:sp>
      <p:sp>
        <p:nvSpPr>
          <p:cNvPr id="13" name="TextBox 12"/>
          <p:cNvSpPr txBox="1"/>
          <p:nvPr/>
        </p:nvSpPr>
        <p:spPr>
          <a:xfrm>
            <a:off x="6802537" y="6260676"/>
            <a:ext cx="4220306" cy="1209242"/>
          </a:xfrm>
          <a:prstGeom prst="rect">
            <a:avLst/>
          </a:prstGeom>
          <a:noFill/>
        </p:spPr>
        <p:txBody>
          <a:bodyPr wrap="square" rtlCol="0">
            <a:spAutoFit/>
          </a:bodyPr>
          <a:lstStyle/>
          <a:p>
            <a:r>
              <a:rPr lang="en-US" smtClean="0"/>
              <a:t>Abstract</a:t>
            </a:r>
            <a:endParaRPr lang="en-US"/>
          </a:p>
        </p:txBody>
      </p:sp>
      <p:sp>
        <p:nvSpPr>
          <p:cNvPr id="16" name="Rectangle 15"/>
          <p:cNvSpPr/>
          <p:nvPr/>
        </p:nvSpPr>
        <p:spPr>
          <a:xfrm>
            <a:off x="805581" y="7494831"/>
            <a:ext cx="15650308" cy="871001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17177092" y="6020038"/>
            <a:ext cx="15002752" cy="1449880"/>
          </a:xfrm>
          <a:prstGeom prst="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p:cNvSpPr/>
          <p:nvPr/>
        </p:nvSpPr>
        <p:spPr>
          <a:xfrm>
            <a:off x="17177093" y="7494832"/>
            <a:ext cx="15002751" cy="871001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9" name="Diagram 18"/>
          <p:cNvGraphicFramePr/>
          <p:nvPr>
            <p:extLst>
              <p:ext uri="{D42A27DB-BD31-4B8C-83A1-F6EECF244321}">
                <p14:modId xmlns:p14="http://schemas.microsoft.com/office/powerpoint/2010/main" val="1558784556"/>
              </p:ext>
            </p:extLst>
          </p:nvPr>
        </p:nvGraphicFramePr>
        <p:xfrm>
          <a:off x="17332803" y="7916492"/>
          <a:ext cx="14442597" cy="792102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0" name="TextBox 19"/>
          <p:cNvSpPr txBox="1"/>
          <p:nvPr/>
        </p:nvSpPr>
        <p:spPr>
          <a:xfrm>
            <a:off x="22551493" y="6260676"/>
            <a:ext cx="4253948" cy="1209242"/>
          </a:xfrm>
          <a:prstGeom prst="rect">
            <a:avLst/>
          </a:prstGeom>
          <a:noFill/>
        </p:spPr>
        <p:txBody>
          <a:bodyPr wrap="square" rtlCol="0">
            <a:spAutoFit/>
          </a:bodyPr>
          <a:lstStyle/>
          <a:p>
            <a:pPr algn="ctr"/>
            <a:r>
              <a:rPr lang="en-US" smtClean="0"/>
              <a:t>Methods</a:t>
            </a:r>
            <a:endParaRPr lang="en-US"/>
          </a:p>
        </p:txBody>
      </p:sp>
      <p:pic>
        <p:nvPicPr>
          <p:cNvPr id="23" name="Picture 22"/>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83545" y="240428"/>
            <a:ext cx="5654546" cy="2120455"/>
          </a:xfrm>
          <a:prstGeom prst="rect">
            <a:avLst/>
          </a:prstGeom>
        </p:spPr>
      </p:pic>
      <p:sp>
        <p:nvSpPr>
          <p:cNvPr id="32" name="Rectangle 31"/>
          <p:cNvSpPr/>
          <p:nvPr/>
        </p:nvSpPr>
        <p:spPr>
          <a:xfrm>
            <a:off x="23161821" y="9996266"/>
            <a:ext cx="2075503" cy="3443058"/>
          </a:xfrm>
          <a:prstGeom prst="rect">
            <a:avLst/>
          </a:prstGeom>
        </p:spPr>
        <p:txBody>
          <a:bodyPr wrap="square">
            <a:spAutoFit/>
          </a:bodyPr>
          <a:lstStyle/>
          <a:p>
            <a:pPr lvl="0"/>
            <a:r>
              <a:rPr lang="en-US" dirty="0" smtClean="0">
                <a:latin typeface="Menlo" charset="0"/>
                <a:ea typeface="Menlo" charset="0"/>
                <a:cs typeface="Menlo" charset="0"/>
              </a:rPr>
              <a:t>CAT</a:t>
            </a:r>
          </a:p>
          <a:p>
            <a:pPr lvl="0"/>
            <a:r>
              <a:rPr lang="en-US" dirty="0" smtClean="0">
                <a:latin typeface="Menlo" charset="0"/>
                <a:ea typeface="Menlo" charset="0"/>
                <a:cs typeface="Menlo" charset="0"/>
              </a:rPr>
              <a:t>CAG</a:t>
            </a:r>
          </a:p>
          <a:p>
            <a:pPr lvl="0"/>
            <a:r>
              <a:rPr lang="en-US" dirty="0" smtClean="0">
                <a:latin typeface="Menlo" charset="0"/>
                <a:ea typeface="Menlo" charset="0"/>
                <a:cs typeface="Menlo" charset="0"/>
              </a:rPr>
              <a:t>CT</a:t>
            </a:r>
            <a:endParaRPr lang="en-US" dirty="0">
              <a:latin typeface="Menlo" charset="0"/>
              <a:ea typeface="Menlo" charset="0"/>
              <a:cs typeface="Menlo" charset="0"/>
            </a:endParaRPr>
          </a:p>
        </p:txBody>
      </p:sp>
      <p:sp>
        <p:nvSpPr>
          <p:cNvPr id="33" name="Rectangle 32"/>
          <p:cNvSpPr/>
          <p:nvPr/>
        </p:nvSpPr>
        <p:spPr>
          <a:xfrm>
            <a:off x="27923304" y="9963469"/>
            <a:ext cx="2219238" cy="1754326"/>
          </a:xfrm>
          <a:prstGeom prst="rect">
            <a:avLst/>
          </a:prstGeom>
        </p:spPr>
        <p:txBody>
          <a:bodyPr wrap="square">
            <a:spAutoFit/>
          </a:bodyPr>
          <a:lstStyle/>
          <a:p>
            <a:pPr lvl="0"/>
            <a:r>
              <a:rPr lang="en-US" sz="3600" dirty="0" smtClean="0">
                <a:latin typeface="Menlo" charset="0"/>
                <a:ea typeface="Menlo" charset="0"/>
                <a:cs typeface="Menlo" charset="0"/>
              </a:rPr>
              <a:t>CAT-</a:t>
            </a:r>
          </a:p>
          <a:p>
            <a:pPr lvl="0"/>
            <a:r>
              <a:rPr lang="en-US" sz="3600" dirty="0" smtClean="0">
                <a:latin typeface="Menlo" charset="0"/>
                <a:ea typeface="Menlo" charset="0"/>
                <a:cs typeface="Menlo" charset="0"/>
              </a:rPr>
              <a:t>CA-G</a:t>
            </a:r>
          </a:p>
          <a:p>
            <a:pPr lvl="0"/>
            <a:r>
              <a:rPr lang="en-US" sz="3600" dirty="0" smtClean="0">
                <a:latin typeface="Menlo" charset="0"/>
                <a:ea typeface="Menlo" charset="0"/>
                <a:cs typeface="Menlo" charset="0"/>
              </a:rPr>
              <a:t>CT--</a:t>
            </a:r>
            <a:endParaRPr lang="en-US" sz="3600" dirty="0">
              <a:latin typeface="Menlo" charset="0"/>
              <a:ea typeface="Menlo" charset="0"/>
              <a:cs typeface="Menlo" charset="0"/>
            </a:endParaRPr>
          </a:p>
        </p:txBody>
      </p:sp>
      <p:sp>
        <p:nvSpPr>
          <p:cNvPr id="34" name="Rectangle 33"/>
          <p:cNvSpPr/>
          <p:nvPr/>
        </p:nvSpPr>
        <p:spPr>
          <a:xfrm>
            <a:off x="27987934" y="11920731"/>
            <a:ext cx="2219238" cy="1754326"/>
          </a:xfrm>
          <a:prstGeom prst="rect">
            <a:avLst/>
          </a:prstGeom>
        </p:spPr>
        <p:txBody>
          <a:bodyPr wrap="square">
            <a:spAutoFit/>
          </a:bodyPr>
          <a:lstStyle/>
          <a:p>
            <a:pPr lvl="0"/>
            <a:r>
              <a:rPr lang="en-US" sz="3600" dirty="0" smtClean="0">
                <a:latin typeface="Menlo" charset="0"/>
                <a:ea typeface="Menlo" charset="0"/>
                <a:cs typeface="Menlo" charset="0"/>
              </a:rPr>
              <a:t>CA-T</a:t>
            </a:r>
          </a:p>
          <a:p>
            <a:pPr lvl="0"/>
            <a:r>
              <a:rPr lang="en-US" sz="3600" dirty="0" smtClean="0">
                <a:latin typeface="Menlo" charset="0"/>
                <a:ea typeface="Menlo" charset="0"/>
                <a:cs typeface="Menlo" charset="0"/>
              </a:rPr>
              <a:t>CAG-</a:t>
            </a:r>
          </a:p>
          <a:p>
            <a:pPr lvl="0"/>
            <a:r>
              <a:rPr lang="en-US" sz="3600" dirty="0" smtClean="0">
                <a:latin typeface="Menlo" charset="0"/>
                <a:ea typeface="Menlo" charset="0"/>
                <a:cs typeface="Menlo" charset="0"/>
              </a:rPr>
              <a:t>C--T</a:t>
            </a:r>
            <a:endParaRPr lang="en-US" sz="3600" dirty="0">
              <a:latin typeface="Menlo" charset="0"/>
              <a:ea typeface="Menlo" charset="0"/>
              <a:cs typeface="Menlo" charset="0"/>
            </a:endParaRPr>
          </a:p>
        </p:txBody>
      </p:sp>
      <p:sp>
        <p:nvSpPr>
          <p:cNvPr id="38" name="Right Arrow 37"/>
          <p:cNvSpPr/>
          <p:nvPr/>
        </p:nvSpPr>
        <p:spPr>
          <a:xfrm rot="799790">
            <a:off x="25646995" y="12502977"/>
            <a:ext cx="1785113" cy="31479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TextBox 38"/>
          <p:cNvSpPr txBox="1"/>
          <p:nvPr/>
        </p:nvSpPr>
        <p:spPr>
          <a:xfrm>
            <a:off x="19327571" y="8632906"/>
            <a:ext cx="2438400" cy="2554545"/>
          </a:xfrm>
          <a:prstGeom prst="rect">
            <a:avLst/>
          </a:prstGeom>
          <a:noFill/>
        </p:spPr>
        <p:txBody>
          <a:bodyPr wrap="square" rtlCol="0">
            <a:spAutoFit/>
          </a:bodyPr>
          <a:lstStyle/>
          <a:p>
            <a:r>
              <a:rPr lang="en-US" sz="4000" dirty="0" smtClean="0"/>
              <a:t>Collect Selectome Sequence Datasets</a:t>
            </a:r>
            <a:endParaRPr lang="en-US" sz="4000" dirty="0"/>
          </a:p>
        </p:txBody>
      </p:sp>
      <p:sp>
        <p:nvSpPr>
          <p:cNvPr id="40" name="TextBox 39"/>
          <p:cNvSpPr txBox="1"/>
          <p:nvPr/>
        </p:nvSpPr>
        <p:spPr>
          <a:xfrm>
            <a:off x="23345773" y="8742535"/>
            <a:ext cx="6879121" cy="1323439"/>
          </a:xfrm>
          <a:prstGeom prst="rect">
            <a:avLst/>
          </a:prstGeom>
          <a:noFill/>
        </p:spPr>
        <p:txBody>
          <a:bodyPr wrap="square" rtlCol="0">
            <a:spAutoFit/>
          </a:bodyPr>
          <a:lstStyle/>
          <a:p>
            <a:pPr algn="ctr"/>
            <a:r>
              <a:rPr lang="en-US" sz="4000" dirty="0" smtClean="0"/>
              <a:t>Generate Different Alignments for Each Dataset</a:t>
            </a:r>
            <a:endParaRPr lang="en-US" sz="4000" dirty="0"/>
          </a:p>
        </p:txBody>
      </p:sp>
      <p:sp>
        <p:nvSpPr>
          <p:cNvPr id="41" name="Right Arrow 40"/>
          <p:cNvSpPr/>
          <p:nvPr/>
        </p:nvSpPr>
        <p:spPr>
          <a:xfrm rot="20573900">
            <a:off x="25641572" y="10956205"/>
            <a:ext cx="1785113" cy="31479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extBox 41"/>
          <p:cNvSpPr txBox="1"/>
          <p:nvPr/>
        </p:nvSpPr>
        <p:spPr>
          <a:xfrm>
            <a:off x="18059821" y="13675057"/>
            <a:ext cx="2604776" cy="1824795"/>
          </a:xfrm>
          <a:prstGeom prst="rect">
            <a:avLst/>
          </a:prstGeom>
          <a:noFill/>
        </p:spPr>
        <p:txBody>
          <a:bodyPr wrap="square" rtlCol="0">
            <a:spAutoFit/>
          </a:bodyPr>
          <a:lstStyle/>
          <a:p>
            <a:pPr algn="ctr"/>
            <a:r>
              <a:rPr lang="en-US" sz="4000" dirty="0" smtClean="0"/>
              <a:t>Run Model Selection</a:t>
            </a:r>
            <a:r>
              <a:rPr lang="en-US" dirty="0" smtClean="0"/>
              <a:t> </a:t>
            </a:r>
            <a:endParaRPr lang="en-US" dirty="0"/>
          </a:p>
        </p:txBody>
      </p:sp>
      <p:pic>
        <p:nvPicPr>
          <p:cNvPr id="3" name="Picture 2"/>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6923092" y="16626504"/>
            <a:ext cx="15650308" cy="13751896"/>
          </a:xfrm>
          <a:prstGeom prst="rect">
            <a:avLst/>
          </a:prstGeom>
        </p:spPr>
      </p:pic>
      <p:pic>
        <p:nvPicPr>
          <p:cNvPr id="6" name="Picture 5"/>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95796" y="17039322"/>
            <a:ext cx="15802708" cy="13339078"/>
          </a:xfrm>
          <a:prstGeom prst="rect">
            <a:avLst/>
          </a:prstGeom>
        </p:spPr>
      </p:pic>
      <p:sp>
        <p:nvSpPr>
          <p:cNvPr id="10" name="TextBox 9"/>
          <p:cNvSpPr txBox="1"/>
          <p:nvPr/>
        </p:nvSpPr>
        <p:spPr>
          <a:xfrm>
            <a:off x="1089644" y="30278661"/>
            <a:ext cx="15082181" cy="1209242"/>
          </a:xfrm>
          <a:prstGeom prst="rect">
            <a:avLst/>
          </a:prstGeom>
          <a:noFill/>
        </p:spPr>
        <p:txBody>
          <a:bodyPr wrap="square" rtlCol="0">
            <a:spAutoFit/>
          </a:bodyPr>
          <a:lstStyle/>
          <a:p>
            <a:r>
              <a:rPr lang="en-US" smtClean="0"/>
              <a:t>Figure description</a:t>
            </a:r>
            <a:endParaRPr lang="en-US" dirty="0"/>
          </a:p>
        </p:txBody>
      </p:sp>
      <p:sp>
        <p:nvSpPr>
          <p:cNvPr id="29" name="TextBox 28"/>
          <p:cNvSpPr txBox="1"/>
          <p:nvPr/>
        </p:nvSpPr>
        <p:spPr>
          <a:xfrm>
            <a:off x="18059821" y="30299781"/>
            <a:ext cx="15082181" cy="1209242"/>
          </a:xfrm>
          <a:prstGeom prst="rect">
            <a:avLst/>
          </a:prstGeom>
          <a:noFill/>
        </p:spPr>
        <p:txBody>
          <a:bodyPr wrap="square" rtlCol="0">
            <a:spAutoFit/>
          </a:bodyPr>
          <a:lstStyle/>
          <a:p>
            <a:r>
              <a:rPr lang="en-US" smtClean="0"/>
              <a:t>Figure description</a:t>
            </a:r>
            <a:endParaRPr lang="en-US" dirty="0"/>
          </a:p>
        </p:txBody>
      </p:sp>
      <p:sp>
        <p:nvSpPr>
          <p:cNvPr id="11" name="Rectangle 10"/>
          <p:cNvSpPr/>
          <p:nvPr/>
        </p:nvSpPr>
        <p:spPr>
          <a:xfrm>
            <a:off x="1089644" y="31800800"/>
            <a:ext cx="30685756" cy="28956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What is Information Criterion etc.</a:t>
            </a:r>
            <a:endParaRPr lang="en-US" dirty="0">
              <a:solidFill>
                <a:schemeClr val="tx1"/>
              </a:solidFill>
            </a:endParaRPr>
          </a:p>
        </p:txBody>
      </p:sp>
      <p:sp>
        <p:nvSpPr>
          <p:cNvPr id="21" name="Rectangle 20"/>
          <p:cNvSpPr/>
          <p:nvPr/>
        </p:nvSpPr>
        <p:spPr>
          <a:xfrm>
            <a:off x="1089644" y="35255200"/>
            <a:ext cx="15082181" cy="80772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p:cNvSpPr txBox="1"/>
          <p:nvPr/>
        </p:nvSpPr>
        <p:spPr>
          <a:xfrm>
            <a:off x="1767039" y="36118800"/>
            <a:ext cx="9255804" cy="1209242"/>
          </a:xfrm>
          <a:prstGeom prst="rect">
            <a:avLst/>
          </a:prstGeom>
          <a:noFill/>
        </p:spPr>
        <p:txBody>
          <a:bodyPr wrap="none" rtlCol="0">
            <a:spAutoFit/>
          </a:bodyPr>
          <a:lstStyle/>
          <a:p>
            <a:r>
              <a:rPr lang="en-US" dirty="0" smtClean="0"/>
              <a:t>Conclusion </a:t>
            </a:r>
            <a:r>
              <a:rPr lang="en-US" smtClean="0"/>
              <a:t>bullet points</a:t>
            </a:r>
            <a:endParaRPr lang="en-US"/>
          </a:p>
        </p:txBody>
      </p:sp>
      <p:sp>
        <p:nvSpPr>
          <p:cNvPr id="24" name="Rectangle 23"/>
          <p:cNvSpPr/>
          <p:nvPr/>
        </p:nvSpPr>
        <p:spPr>
          <a:xfrm>
            <a:off x="17531420" y="35255200"/>
            <a:ext cx="13901080" cy="80772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053671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p:cNvSpPr/>
          <p:nvPr/>
        </p:nvSpPr>
        <p:spPr>
          <a:xfrm>
            <a:off x="808891" y="6020038"/>
            <a:ext cx="15650308" cy="1431231"/>
          </a:xfrm>
          <a:prstGeom prst="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2578784" y="1322877"/>
            <a:ext cx="29196616" cy="2262381"/>
          </a:xfrm>
        </p:spPr>
        <p:txBody>
          <a:bodyPr>
            <a:noAutofit/>
          </a:bodyPr>
          <a:lstStyle/>
          <a:p>
            <a:r>
              <a:rPr lang="en-US" sz="8000" dirty="0"/>
              <a:t>Alignment Quality Can Have An Effect on Phylogenetic Model Selection</a:t>
            </a:r>
          </a:p>
        </p:txBody>
      </p:sp>
      <p:sp>
        <p:nvSpPr>
          <p:cNvPr id="4" name="Rectangle 3"/>
          <p:cNvSpPr/>
          <p:nvPr/>
        </p:nvSpPr>
        <p:spPr>
          <a:xfrm>
            <a:off x="5838091" y="3443332"/>
            <a:ext cx="21242216" cy="1169551"/>
          </a:xfrm>
          <a:prstGeom prst="rect">
            <a:avLst/>
          </a:prstGeom>
        </p:spPr>
        <p:txBody>
          <a:bodyPr wrap="square">
            <a:spAutoFit/>
          </a:bodyPr>
          <a:lstStyle/>
          <a:p>
            <a:pPr algn="ctr"/>
            <a:r>
              <a:rPr lang="en-US" sz="7000" dirty="0" smtClean="0"/>
              <a:t>Molly Miraglia¹, Stephanie J. Spielman²</a:t>
            </a:r>
            <a:endParaRPr lang="en-US" sz="7000" dirty="0"/>
          </a:p>
        </p:txBody>
      </p:sp>
      <p:sp>
        <p:nvSpPr>
          <p:cNvPr id="5" name="Rectangle 4"/>
          <p:cNvSpPr/>
          <p:nvPr/>
        </p:nvSpPr>
        <p:spPr>
          <a:xfrm>
            <a:off x="3630341" y="4296601"/>
            <a:ext cx="27802159" cy="1092607"/>
          </a:xfrm>
          <a:prstGeom prst="rect">
            <a:avLst/>
          </a:prstGeom>
        </p:spPr>
        <p:txBody>
          <a:bodyPr wrap="square">
            <a:spAutoFit/>
          </a:bodyPr>
          <a:lstStyle/>
          <a:p>
            <a:r>
              <a:rPr lang="en-US" sz="6500" i="1" dirty="0" smtClean="0"/>
              <a:t>Department of Molecular and Cellular Biosciences, Rowan University, Glassboro NJ</a:t>
            </a:r>
            <a:endParaRPr lang="en-US" sz="6500" i="1"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638073" y="240428"/>
            <a:ext cx="6918960" cy="1760766"/>
          </a:xfrm>
          <a:prstGeom prst="rect">
            <a:avLst/>
          </a:prstGeom>
        </p:spPr>
      </p:pic>
      <p:sp>
        <p:nvSpPr>
          <p:cNvPr id="9" name="TextBox 8"/>
          <p:cNvSpPr txBox="1"/>
          <p:nvPr/>
        </p:nvSpPr>
        <p:spPr>
          <a:xfrm>
            <a:off x="961290" y="7614616"/>
            <a:ext cx="15650309" cy="9580764"/>
          </a:xfrm>
          <a:prstGeom prst="rect">
            <a:avLst/>
          </a:prstGeom>
          <a:noFill/>
        </p:spPr>
        <p:txBody>
          <a:bodyPr wrap="square" rtlCol="0">
            <a:spAutoFit/>
          </a:bodyPr>
          <a:lstStyle/>
          <a:p>
            <a:r>
              <a:rPr lang="en-US" sz="3400" dirty="0" smtClean="0"/>
              <a:t>An </a:t>
            </a:r>
            <a:r>
              <a:rPr lang="en-US" sz="3400" dirty="0"/>
              <a:t>alignment is a character matrix containing DNA or amino acid sequences from several species. These sequences, known as </a:t>
            </a:r>
            <a:r>
              <a:rPr lang="en-US" sz="3400" dirty="0" err="1"/>
              <a:t>orthologs</a:t>
            </a:r>
            <a:r>
              <a:rPr lang="en-US" sz="3400" dirty="0"/>
              <a:t>, are genes in different species that evolved from a common ancestor. Alignments contain gaps which represent insertions and deletions in sequence evolution. Creating an alignment is the first step for comparing </a:t>
            </a:r>
            <a:r>
              <a:rPr lang="en-US" sz="3400" dirty="0" err="1"/>
              <a:t>orthologs</a:t>
            </a:r>
            <a:r>
              <a:rPr lang="en-US" sz="3400" dirty="0"/>
              <a:t> and building phylogenies. Producing phylogenies requires specification of a suitable model of sequence evolution. To determine these models, we often use model selection based using theoretic information criteria, such as </a:t>
            </a:r>
            <a:r>
              <a:rPr lang="en-US" sz="3400" dirty="0" err="1"/>
              <a:t>Akaike</a:t>
            </a:r>
            <a:r>
              <a:rPr lang="en-US" sz="3400" dirty="0"/>
              <a:t> Information Criterion (AIC). However, generating alignments is prone to error, and alignment quality is known to affect the quality of phylogenies. Here, we ask whether the alignment also affects finding the model that best fits the data. We generate a set of perturbed alignments for 200 protein and nucleotide datasets each from the </a:t>
            </a:r>
            <a:r>
              <a:rPr lang="en-US" sz="3400" i="1" dirty="0"/>
              <a:t>Selectome</a:t>
            </a:r>
            <a:r>
              <a:rPr lang="en-US" sz="3400" dirty="0"/>
              <a:t> database and analyze whether the best-fitting model is consistent for all alignment versions. We find that the alignment does have the potential to affect model selection, such that different models are identified as the best-fitting model for a given alignment version. Future work will examine how certain features of the data may further affect model selection.</a:t>
            </a:r>
          </a:p>
          <a:p>
            <a:endParaRPr lang="en-US" dirty="0"/>
          </a:p>
        </p:txBody>
      </p:sp>
      <p:sp>
        <p:nvSpPr>
          <p:cNvPr id="13" name="TextBox 12"/>
          <p:cNvSpPr txBox="1"/>
          <p:nvPr/>
        </p:nvSpPr>
        <p:spPr>
          <a:xfrm>
            <a:off x="6802537" y="6260676"/>
            <a:ext cx="4220306" cy="1209242"/>
          </a:xfrm>
          <a:prstGeom prst="rect">
            <a:avLst/>
          </a:prstGeom>
          <a:noFill/>
        </p:spPr>
        <p:txBody>
          <a:bodyPr wrap="square" rtlCol="0">
            <a:spAutoFit/>
          </a:bodyPr>
          <a:lstStyle/>
          <a:p>
            <a:r>
              <a:rPr lang="en-US" smtClean="0"/>
              <a:t>Abstract</a:t>
            </a:r>
            <a:endParaRPr lang="en-US"/>
          </a:p>
        </p:txBody>
      </p:sp>
      <p:sp>
        <p:nvSpPr>
          <p:cNvPr id="16" name="Rectangle 15"/>
          <p:cNvSpPr/>
          <p:nvPr/>
        </p:nvSpPr>
        <p:spPr>
          <a:xfrm>
            <a:off x="805581" y="7494831"/>
            <a:ext cx="15650308" cy="871001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17177092" y="6020038"/>
            <a:ext cx="15002752" cy="1449880"/>
          </a:xfrm>
          <a:prstGeom prst="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p:cNvSpPr/>
          <p:nvPr/>
        </p:nvSpPr>
        <p:spPr>
          <a:xfrm>
            <a:off x="17177093" y="7494831"/>
            <a:ext cx="15002751" cy="1358681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9" name="Diagram 18"/>
          <p:cNvGraphicFramePr/>
          <p:nvPr>
            <p:extLst>
              <p:ext uri="{D42A27DB-BD31-4B8C-83A1-F6EECF244321}">
                <p14:modId xmlns:p14="http://schemas.microsoft.com/office/powerpoint/2010/main" val="75436434"/>
              </p:ext>
            </p:extLst>
          </p:nvPr>
        </p:nvGraphicFramePr>
        <p:xfrm>
          <a:off x="17391012" y="8100748"/>
          <a:ext cx="15160566" cy="1321508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0" name="TextBox 19"/>
          <p:cNvSpPr txBox="1"/>
          <p:nvPr/>
        </p:nvSpPr>
        <p:spPr>
          <a:xfrm>
            <a:off x="22551493" y="6260676"/>
            <a:ext cx="4253948" cy="1209242"/>
          </a:xfrm>
          <a:prstGeom prst="rect">
            <a:avLst/>
          </a:prstGeom>
          <a:noFill/>
        </p:spPr>
        <p:txBody>
          <a:bodyPr wrap="square" rtlCol="0">
            <a:spAutoFit/>
          </a:bodyPr>
          <a:lstStyle/>
          <a:p>
            <a:pPr algn="ctr"/>
            <a:r>
              <a:rPr lang="en-US" smtClean="0"/>
              <a:t>Methods</a:t>
            </a:r>
            <a:endParaRPr lang="en-US"/>
          </a:p>
        </p:txBody>
      </p:sp>
      <p:pic>
        <p:nvPicPr>
          <p:cNvPr id="23" name="Picture 22"/>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83545" y="240428"/>
            <a:ext cx="5654546" cy="2120455"/>
          </a:xfrm>
          <a:prstGeom prst="rect">
            <a:avLst/>
          </a:prstGeom>
        </p:spPr>
      </p:pic>
      <p:sp>
        <p:nvSpPr>
          <p:cNvPr id="32" name="Rectangle 31"/>
          <p:cNvSpPr/>
          <p:nvPr/>
        </p:nvSpPr>
        <p:spPr>
          <a:xfrm>
            <a:off x="23161821" y="9996266"/>
            <a:ext cx="2075503" cy="3443058"/>
          </a:xfrm>
          <a:prstGeom prst="rect">
            <a:avLst/>
          </a:prstGeom>
        </p:spPr>
        <p:txBody>
          <a:bodyPr wrap="square">
            <a:spAutoFit/>
          </a:bodyPr>
          <a:lstStyle/>
          <a:p>
            <a:pPr lvl="0"/>
            <a:r>
              <a:rPr lang="en-US" dirty="0" smtClean="0">
                <a:latin typeface="Menlo" charset="0"/>
                <a:ea typeface="Menlo" charset="0"/>
                <a:cs typeface="Menlo" charset="0"/>
              </a:rPr>
              <a:t>CAT</a:t>
            </a:r>
          </a:p>
          <a:p>
            <a:pPr lvl="0"/>
            <a:r>
              <a:rPr lang="en-US" dirty="0" smtClean="0">
                <a:latin typeface="Menlo" charset="0"/>
                <a:ea typeface="Menlo" charset="0"/>
                <a:cs typeface="Menlo" charset="0"/>
              </a:rPr>
              <a:t>CAG</a:t>
            </a:r>
          </a:p>
          <a:p>
            <a:pPr lvl="0"/>
            <a:r>
              <a:rPr lang="en-US" dirty="0" smtClean="0">
                <a:latin typeface="Menlo" charset="0"/>
                <a:ea typeface="Menlo" charset="0"/>
                <a:cs typeface="Menlo" charset="0"/>
              </a:rPr>
              <a:t>CT</a:t>
            </a:r>
            <a:endParaRPr lang="en-US" dirty="0">
              <a:latin typeface="Menlo" charset="0"/>
              <a:ea typeface="Menlo" charset="0"/>
              <a:cs typeface="Menlo" charset="0"/>
            </a:endParaRPr>
          </a:p>
        </p:txBody>
      </p:sp>
      <p:sp>
        <p:nvSpPr>
          <p:cNvPr id="33" name="Rectangle 32"/>
          <p:cNvSpPr/>
          <p:nvPr/>
        </p:nvSpPr>
        <p:spPr>
          <a:xfrm>
            <a:off x="27923304" y="9963469"/>
            <a:ext cx="2219238" cy="1754326"/>
          </a:xfrm>
          <a:prstGeom prst="rect">
            <a:avLst/>
          </a:prstGeom>
        </p:spPr>
        <p:txBody>
          <a:bodyPr wrap="square">
            <a:spAutoFit/>
          </a:bodyPr>
          <a:lstStyle/>
          <a:p>
            <a:pPr lvl="0"/>
            <a:r>
              <a:rPr lang="en-US" sz="3600" dirty="0" smtClean="0">
                <a:latin typeface="Menlo" charset="0"/>
                <a:ea typeface="Menlo" charset="0"/>
                <a:cs typeface="Menlo" charset="0"/>
              </a:rPr>
              <a:t>CAT-</a:t>
            </a:r>
          </a:p>
          <a:p>
            <a:pPr lvl="0"/>
            <a:r>
              <a:rPr lang="en-US" sz="3600" dirty="0" smtClean="0">
                <a:latin typeface="Menlo" charset="0"/>
                <a:ea typeface="Menlo" charset="0"/>
                <a:cs typeface="Menlo" charset="0"/>
              </a:rPr>
              <a:t>CA-G</a:t>
            </a:r>
          </a:p>
          <a:p>
            <a:pPr lvl="0"/>
            <a:r>
              <a:rPr lang="en-US" sz="3600" dirty="0" smtClean="0">
                <a:latin typeface="Menlo" charset="0"/>
                <a:ea typeface="Menlo" charset="0"/>
                <a:cs typeface="Menlo" charset="0"/>
              </a:rPr>
              <a:t>CT--</a:t>
            </a:r>
            <a:endParaRPr lang="en-US" sz="3600" dirty="0">
              <a:latin typeface="Menlo" charset="0"/>
              <a:ea typeface="Menlo" charset="0"/>
              <a:cs typeface="Menlo" charset="0"/>
            </a:endParaRPr>
          </a:p>
        </p:txBody>
      </p:sp>
      <p:sp>
        <p:nvSpPr>
          <p:cNvPr id="34" name="Rectangle 33"/>
          <p:cNvSpPr/>
          <p:nvPr/>
        </p:nvSpPr>
        <p:spPr>
          <a:xfrm>
            <a:off x="27987934" y="11920731"/>
            <a:ext cx="2219238" cy="1754326"/>
          </a:xfrm>
          <a:prstGeom prst="rect">
            <a:avLst/>
          </a:prstGeom>
        </p:spPr>
        <p:txBody>
          <a:bodyPr wrap="square">
            <a:spAutoFit/>
          </a:bodyPr>
          <a:lstStyle/>
          <a:p>
            <a:pPr lvl="0"/>
            <a:r>
              <a:rPr lang="en-US" sz="3600" dirty="0" smtClean="0">
                <a:latin typeface="Menlo" charset="0"/>
                <a:ea typeface="Menlo" charset="0"/>
                <a:cs typeface="Menlo" charset="0"/>
              </a:rPr>
              <a:t>CA-T</a:t>
            </a:r>
          </a:p>
          <a:p>
            <a:pPr lvl="0"/>
            <a:r>
              <a:rPr lang="en-US" sz="3600" dirty="0" smtClean="0">
                <a:latin typeface="Menlo" charset="0"/>
                <a:ea typeface="Menlo" charset="0"/>
                <a:cs typeface="Menlo" charset="0"/>
              </a:rPr>
              <a:t>CAG-</a:t>
            </a:r>
          </a:p>
          <a:p>
            <a:pPr lvl="0"/>
            <a:r>
              <a:rPr lang="en-US" sz="3600" dirty="0" smtClean="0">
                <a:latin typeface="Menlo" charset="0"/>
                <a:ea typeface="Menlo" charset="0"/>
                <a:cs typeface="Menlo" charset="0"/>
              </a:rPr>
              <a:t>C--T</a:t>
            </a:r>
            <a:endParaRPr lang="en-US" sz="3600" dirty="0">
              <a:latin typeface="Menlo" charset="0"/>
              <a:ea typeface="Menlo" charset="0"/>
              <a:cs typeface="Menlo" charset="0"/>
            </a:endParaRPr>
          </a:p>
        </p:txBody>
      </p:sp>
      <p:sp>
        <p:nvSpPr>
          <p:cNvPr id="38" name="Right Arrow 37"/>
          <p:cNvSpPr/>
          <p:nvPr/>
        </p:nvSpPr>
        <p:spPr>
          <a:xfrm rot="799790">
            <a:off x="25646995" y="12502977"/>
            <a:ext cx="1785113" cy="31479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TextBox 38"/>
          <p:cNvSpPr txBox="1"/>
          <p:nvPr/>
        </p:nvSpPr>
        <p:spPr>
          <a:xfrm>
            <a:off x="17922669" y="9163250"/>
            <a:ext cx="2438400" cy="2554545"/>
          </a:xfrm>
          <a:prstGeom prst="rect">
            <a:avLst/>
          </a:prstGeom>
          <a:noFill/>
        </p:spPr>
        <p:txBody>
          <a:bodyPr wrap="square" rtlCol="0">
            <a:spAutoFit/>
          </a:bodyPr>
          <a:lstStyle/>
          <a:p>
            <a:r>
              <a:rPr lang="en-US" sz="4000" dirty="0" smtClean="0"/>
              <a:t>Collect Selectome Sequence Datasets</a:t>
            </a:r>
            <a:endParaRPr lang="en-US" sz="4000" dirty="0"/>
          </a:p>
        </p:txBody>
      </p:sp>
      <p:sp>
        <p:nvSpPr>
          <p:cNvPr id="40" name="TextBox 39"/>
          <p:cNvSpPr txBox="1"/>
          <p:nvPr/>
        </p:nvSpPr>
        <p:spPr>
          <a:xfrm>
            <a:off x="23345773" y="8742535"/>
            <a:ext cx="6879121" cy="1323439"/>
          </a:xfrm>
          <a:prstGeom prst="rect">
            <a:avLst/>
          </a:prstGeom>
          <a:noFill/>
        </p:spPr>
        <p:txBody>
          <a:bodyPr wrap="square" rtlCol="0">
            <a:spAutoFit/>
          </a:bodyPr>
          <a:lstStyle/>
          <a:p>
            <a:pPr algn="ctr"/>
            <a:r>
              <a:rPr lang="en-US" sz="4000" dirty="0" smtClean="0"/>
              <a:t>Generate Different Alignments for Each Dataset</a:t>
            </a:r>
            <a:endParaRPr lang="en-US" sz="4000" dirty="0"/>
          </a:p>
        </p:txBody>
      </p:sp>
      <p:sp>
        <p:nvSpPr>
          <p:cNvPr id="41" name="Right Arrow 40"/>
          <p:cNvSpPr/>
          <p:nvPr/>
        </p:nvSpPr>
        <p:spPr>
          <a:xfrm rot="20573900">
            <a:off x="25641572" y="10956205"/>
            <a:ext cx="1785113" cy="31479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extBox 41"/>
          <p:cNvSpPr txBox="1"/>
          <p:nvPr/>
        </p:nvSpPr>
        <p:spPr>
          <a:xfrm>
            <a:off x="26272881" y="17090006"/>
            <a:ext cx="2604776" cy="1824795"/>
          </a:xfrm>
          <a:prstGeom prst="rect">
            <a:avLst/>
          </a:prstGeom>
          <a:noFill/>
        </p:spPr>
        <p:txBody>
          <a:bodyPr wrap="square" rtlCol="0">
            <a:spAutoFit/>
          </a:bodyPr>
          <a:lstStyle/>
          <a:p>
            <a:pPr algn="ctr"/>
            <a:r>
              <a:rPr lang="en-US" sz="4000" dirty="0" smtClean="0"/>
              <a:t>Run Model Selection</a:t>
            </a:r>
            <a:r>
              <a:rPr lang="en-US" dirty="0" smtClean="0"/>
              <a:t> </a:t>
            </a:r>
            <a:endParaRPr lang="en-US" dirty="0"/>
          </a:p>
        </p:txBody>
      </p:sp>
      <p:pic>
        <p:nvPicPr>
          <p:cNvPr id="3" name="Picture 2"/>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89556" y="16637195"/>
            <a:ext cx="15650308" cy="11085652"/>
          </a:xfrm>
          <a:prstGeom prst="rect">
            <a:avLst/>
          </a:prstGeom>
        </p:spPr>
      </p:pic>
      <p:pic>
        <p:nvPicPr>
          <p:cNvPr id="6" name="Picture 5"/>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651073" y="29532911"/>
            <a:ext cx="15802708" cy="10560373"/>
          </a:xfrm>
          <a:prstGeom prst="rect">
            <a:avLst/>
          </a:prstGeom>
        </p:spPr>
      </p:pic>
      <p:sp>
        <p:nvSpPr>
          <p:cNvPr id="8" name="TextBox 7"/>
          <p:cNvSpPr txBox="1"/>
          <p:nvPr/>
        </p:nvSpPr>
        <p:spPr>
          <a:xfrm>
            <a:off x="961290" y="28023258"/>
            <a:ext cx="15492491" cy="1209242"/>
          </a:xfrm>
          <a:prstGeom prst="rect">
            <a:avLst/>
          </a:prstGeom>
          <a:noFill/>
        </p:spPr>
        <p:txBody>
          <a:bodyPr wrap="square" rtlCol="0">
            <a:spAutoFit/>
          </a:bodyPr>
          <a:lstStyle/>
          <a:p>
            <a:r>
              <a:rPr lang="en-US" dirty="0" smtClean="0"/>
              <a:t>Figure description </a:t>
            </a:r>
            <a:endParaRPr lang="en-US" dirty="0"/>
          </a:p>
        </p:txBody>
      </p:sp>
      <p:sp>
        <p:nvSpPr>
          <p:cNvPr id="10" name="TextBox 9"/>
          <p:cNvSpPr txBox="1"/>
          <p:nvPr/>
        </p:nvSpPr>
        <p:spPr>
          <a:xfrm>
            <a:off x="1371600" y="40640000"/>
            <a:ext cx="15082181" cy="1209242"/>
          </a:xfrm>
          <a:prstGeom prst="rect">
            <a:avLst/>
          </a:prstGeom>
          <a:noFill/>
        </p:spPr>
        <p:txBody>
          <a:bodyPr wrap="square" rtlCol="0">
            <a:spAutoFit/>
          </a:bodyPr>
          <a:lstStyle/>
          <a:p>
            <a:r>
              <a:rPr lang="en-US" dirty="0" smtClean="0"/>
              <a:t>Figure description</a:t>
            </a:r>
            <a:endParaRPr lang="en-US" dirty="0"/>
          </a:p>
        </p:txBody>
      </p:sp>
      <p:sp>
        <p:nvSpPr>
          <p:cNvPr id="12" name="Rectangle 11"/>
          <p:cNvSpPr/>
          <p:nvPr/>
        </p:nvSpPr>
        <p:spPr>
          <a:xfrm>
            <a:off x="17177092" y="21678873"/>
            <a:ext cx="14648424" cy="644785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p:cNvSpPr txBox="1"/>
          <p:nvPr/>
        </p:nvSpPr>
        <p:spPr>
          <a:xfrm>
            <a:off x="17922669" y="22180021"/>
            <a:ext cx="13509831" cy="3443058"/>
          </a:xfrm>
          <a:prstGeom prst="rect">
            <a:avLst/>
          </a:prstGeom>
          <a:noFill/>
        </p:spPr>
        <p:txBody>
          <a:bodyPr wrap="square" rtlCol="0">
            <a:spAutoFit/>
          </a:bodyPr>
          <a:lstStyle/>
          <a:p>
            <a:r>
              <a:rPr lang="en-US" dirty="0" smtClean="0"/>
              <a:t>What is Information Criterion:</a:t>
            </a:r>
          </a:p>
          <a:p>
            <a:r>
              <a:rPr lang="en-US" dirty="0" smtClean="0"/>
              <a:t>Lorem ipsum </a:t>
            </a:r>
            <a:r>
              <a:rPr lang="mr-IN" dirty="0" smtClean="0"/>
              <a:t>…</a:t>
            </a:r>
            <a:r>
              <a:rPr lang="en-US" dirty="0" smtClean="0"/>
              <a:t> </a:t>
            </a:r>
            <a:r>
              <a:rPr lang="en-US" dirty="0" err="1" smtClean="0"/>
              <a:t>etc</a:t>
            </a:r>
            <a:endParaRPr lang="en-US" dirty="0" smtClean="0"/>
          </a:p>
          <a:p>
            <a:endParaRPr lang="en-US" dirty="0"/>
          </a:p>
        </p:txBody>
      </p:sp>
    </p:spTree>
    <p:extLst>
      <p:ext uri="{BB962C8B-B14F-4D97-AF65-F5344CB8AC3E}">
        <p14:creationId xmlns:p14="http://schemas.microsoft.com/office/powerpoint/2010/main" val="12361269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dirty="0"/>
          </a:p>
        </p:txBody>
      </p:sp>
      <p:grpSp>
        <p:nvGrpSpPr>
          <p:cNvPr id="4" name="Group 3"/>
          <p:cNvGrpSpPr/>
          <p:nvPr/>
        </p:nvGrpSpPr>
        <p:grpSpPr>
          <a:xfrm>
            <a:off x="6972220" y="19138179"/>
            <a:ext cx="3111041" cy="4680370"/>
            <a:chOff x="325235" y="0"/>
            <a:chExt cx="3111041" cy="4680370"/>
          </a:xfrm>
        </p:grpSpPr>
        <p:sp>
          <p:nvSpPr>
            <p:cNvPr id="11" name="Rounded Rectangle 10"/>
            <p:cNvSpPr/>
            <p:nvPr/>
          </p:nvSpPr>
          <p:spPr>
            <a:xfrm>
              <a:off x="325235" y="0"/>
              <a:ext cx="3111041" cy="4680370"/>
            </a:xfrm>
            <a:prstGeom prst="roundRect">
              <a:avLst>
                <a:gd name="adj" fmla="val 10000"/>
              </a:avLst>
            </a:prstGeom>
            <a:solidFill>
              <a:schemeClr val="accent4"/>
            </a:solidFill>
          </p:spPr>
          <p:style>
            <a:lnRef idx="0">
              <a:schemeClr val="lt1">
                <a:hueOff val="0"/>
                <a:satOff val="0"/>
                <a:lumOff val="0"/>
                <a:alphaOff val="0"/>
              </a:schemeClr>
            </a:lnRef>
            <a:fillRef idx="3">
              <a:scrgbClr r="0" g="0" b="0"/>
            </a:fillRef>
            <a:effectRef idx="2">
              <a:schemeClr val="accent1">
                <a:hueOff val="0"/>
                <a:satOff val="0"/>
                <a:lumOff val="0"/>
                <a:alphaOff val="0"/>
              </a:schemeClr>
            </a:effectRef>
            <a:fontRef idx="minor">
              <a:schemeClr val="lt1"/>
            </a:fontRef>
          </p:style>
        </p:sp>
        <p:sp>
          <p:nvSpPr>
            <p:cNvPr id="12" name="Rounded Rectangle 4"/>
            <p:cNvSpPr/>
            <p:nvPr/>
          </p:nvSpPr>
          <p:spPr>
            <a:xfrm>
              <a:off x="416353" y="91119"/>
              <a:ext cx="2928803" cy="4498132"/>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56210" tIns="156210" rIns="156210" bIns="156210" numCol="1" spcCol="1270" anchor="ctr" anchorCtr="0">
              <a:noAutofit/>
            </a:bodyPr>
            <a:lstStyle/>
            <a:p>
              <a:pPr lvl="0" algn="ctr" defTabSz="1822450">
                <a:lnSpc>
                  <a:spcPct val="90000"/>
                </a:lnSpc>
                <a:spcBef>
                  <a:spcPct val="0"/>
                </a:spcBef>
                <a:spcAft>
                  <a:spcPct val="35000"/>
                </a:spcAft>
              </a:pPr>
              <a:r>
                <a:rPr lang="en-US" sz="4100" kern="1200" dirty="0" smtClean="0">
                  <a:solidFill>
                    <a:schemeClr val="tx1"/>
                  </a:solidFill>
                </a:rPr>
                <a:t>Collect Selectome Sequences Data Sets</a:t>
              </a:r>
              <a:endParaRPr lang="en-US" sz="4100" kern="1200" dirty="0">
                <a:solidFill>
                  <a:schemeClr val="tx1"/>
                </a:solidFill>
              </a:endParaRPr>
            </a:p>
          </p:txBody>
        </p:sp>
      </p:grpSp>
      <p:grpSp>
        <p:nvGrpSpPr>
          <p:cNvPr id="5" name="Group 4"/>
          <p:cNvGrpSpPr/>
          <p:nvPr/>
        </p:nvGrpSpPr>
        <p:grpSpPr>
          <a:xfrm>
            <a:off x="10321827" y="21307009"/>
            <a:ext cx="1036353" cy="637131"/>
            <a:chOff x="3674842" y="2168830"/>
            <a:chExt cx="1036353" cy="637131"/>
          </a:xfrm>
        </p:grpSpPr>
        <p:sp>
          <p:nvSpPr>
            <p:cNvPr id="9" name="Right Arrow 8"/>
            <p:cNvSpPr/>
            <p:nvPr/>
          </p:nvSpPr>
          <p:spPr>
            <a:xfrm rot="309278">
              <a:off x="3674842" y="2168830"/>
              <a:ext cx="1036353" cy="637131"/>
            </a:xfrm>
            <a:prstGeom prst="rightArrow">
              <a:avLst>
                <a:gd name="adj1" fmla="val 60000"/>
                <a:gd name="adj2" fmla="val 50000"/>
              </a:avLst>
            </a:prstGeom>
          </p:spPr>
          <p:style>
            <a:lnRef idx="0">
              <a:schemeClr val="accent1">
                <a:tint val="60000"/>
                <a:hueOff val="0"/>
                <a:satOff val="0"/>
                <a:lumOff val="0"/>
                <a:alphaOff val="0"/>
              </a:schemeClr>
            </a:lnRef>
            <a:fillRef idx="3">
              <a:schemeClr val="accent1">
                <a:tint val="60000"/>
                <a:hueOff val="0"/>
                <a:satOff val="0"/>
                <a:lumOff val="0"/>
                <a:alphaOff val="0"/>
              </a:schemeClr>
            </a:fillRef>
            <a:effectRef idx="2">
              <a:schemeClr val="accent1">
                <a:tint val="60000"/>
                <a:hueOff val="0"/>
                <a:satOff val="0"/>
                <a:lumOff val="0"/>
                <a:alphaOff val="0"/>
              </a:schemeClr>
            </a:effectRef>
            <a:fontRef idx="minor">
              <a:schemeClr val="lt1"/>
            </a:fontRef>
          </p:style>
        </p:sp>
        <p:sp>
          <p:nvSpPr>
            <p:cNvPr id="10" name="Right Arrow 6"/>
            <p:cNvSpPr/>
            <p:nvPr/>
          </p:nvSpPr>
          <p:spPr>
            <a:xfrm rot="309278">
              <a:off x="3675228" y="2287670"/>
              <a:ext cx="845214" cy="382279"/>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lvl="0" algn="ctr" defTabSz="1200150">
                <a:lnSpc>
                  <a:spcPct val="90000"/>
                </a:lnSpc>
                <a:spcBef>
                  <a:spcPct val="0"/>
                </a:spcBef>
                <a:spcAft>
                  <a:spcPct val="35000"/>
                </a:spcAft>
              </a:pPr>
              <a:endParaRPr lang="en-US" sz="2700" kern="1200"/>
            </a:p>
          </p:txBody>
        </p:sp>
      </p:grpSp>
      <p:grpSp>
        <p:nvGrpSpPr>
          <p:cNvPr id="6" name="Group 5"/>
          <p:cNvGrpSpPr/>
          <p:nvPr/>
        </p:nvGrpSpPr>
        <p:grpSpPr>
          <a:xfrm>
            <a:off x="12035262" y="19153410"/>
            <a:ext cx="8847875" cy="5584380"/>
            <a:chOff x="5388277" y="15231"/>
            <a:chExt cx="8847875" cy="5584380"/>
          </a:xfrm>
        </p:grpSpPr>
        <p:sp>
          <p:nvSpPr>
            <p:cNvPr id="7" name="Rounded Rectangle 6"/>
            <p:cNvSpPr/>
            <p:nvPr/>
          </p:nvSpPr>
          <p:spPr>
            <a:xfrm>
              <a:off x="5388277" y="15231"/>
              <a:ext cx="8847875" cy="5584380"/>
            </a:xfrm>
            <a:prstGeom prst="roundRect">
              <a:avLst>
                <a:gd name="adj" fmla="val 10000"/>
              </a:avLst>
            </a:prstGeom>
            <a:solidFill>
              <a:schemeClr val="accent4"/>
            </a:solidFill>
          </p:spPr>
          <p:style>
            <a:lnRef idx="0">
              <a:schemeClr val="lt1">
                <a:hueOff val="0"/>
                <a:satOff val="0"/>
                <a:lumOff val="0"/>
                <a:alphaOff val="0"/>
              </a:schemeClr>
            </a:lnRef>
            <a:fillRef idx="3">
              <a:scrgbClr r="0" g="0" b="0"/>
            </a:fillRef>
            <a:effectRef idx="2">
              <a:schemeClr val="accent1">
                <a:hueOff val="0"/>
                <a:satOff val="0"/>
                <a:lumOff val="0"/>
                <a:alphaOff val="0"/>
              </a:schemeClr>
            </a:effectRef>
            <a:fontRef idx="minor">
              <a:schemeClr val="lt1"/>
            </a:fontRef>
          </p:style>
        </p:sp>
        <p:sp>
          <p:nvSpPr>
            <p:cNvPr id="8" name="Rounded Rectangle 8"/>
            <p:cNvSpPr/>
            <p:nvPr/>
          </p:nvSpPr>
          <p:spPr>
            <a:xfrm>
              <a:off x="5551838" y="178792"/>
              <a:ext cx="8520753" cy="5257258"/>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52400" tIns="152400" rIns="152400" bIns="152400" numCol="1" spcCol="1270" anchor="ctr" anchorCtr="0">
              <a:noAutofit/>
            </a:bodyPr>
            <a:lstStyle/>
            <a:p>
              <a:pPr lvl="0" algn="ctr" defTabSz="1778000">
                <a:lnSpc>
                  <a:spcPct val="90000"/>
                </a:lnSpc>
                <a:spcBef>
                  <a:spcPct val="0"/>
                </a:spcBef>
                <a:spcAft>
                  <a:spcPct val="35000"/>
                </a:spcAft>
              </a:pPr>
              <a:endParaRPr lang="en-US" sz="4000" kern="1200" dirty="0"/>
            </a:p>
          </p:txBody>
        </p:sp>
      </p:grpSp>
      <p:sp>
        <p:nvSpPr>
          <p:cNvPr id="13" name="Rounded Rectangle 4"/>
          <p:cNvSpPr/>
          <p:nvPr/>
        </p:nvSpPr>
        <p:spPr>
          <a:xfrm>
            <a:off x="12809435" y="17908812"/>
            <a:ext cx="7559825" cy="4498132"/>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56210" tIns="156210" rIns="156210" bIns="156210" numCol="1" spcCol="1270" anchor="ctr" anchorCtr="0">
            <a:noAutofit/>
          </a:bodyPr>
          <a:lstStyle/>
          <a:p>
            <a:pPr lvl="0" algn="ctr" defTabSz="1822450">
              <a:lnSpc>
                <a:spcPct val="90000"/>
              </a:lnSpc>
              <a:spcBef>
                <a:spcPct val="0"/>
              </a:spcBef>
              <a:spcAft>
                <a:spcPct val="35000"/>
              </a:spcAft>
            </a:pPr>
            <a:r>
              <a:rPr lang="en-US" sz="4100" kern="1200" dirty="0" smtClean="0">
                <a:solidFill>
                  <a:schemeClr val="tx1"/>
                </a:solidFill>
              </a:rPr>
              <a:t>Generate different alignments for each dataset</a:t>
            </a:r>
            <a:endParaRPr lang="en-US" sz="4100" kern="1200" dirty="0">
              <a:solidFill>
                <a:schemeClr val="tx1"/>
              </a:solidFill>
            </a:endParaRPr>
          </a:p>
        </p:txBody>
      </p:sp>
      <p:sp>
        <p:nvSpPr>
          <p:cNvPr id="14" name="Rectangle 13"/>
          <p:cNvSpPr/>
          <p:nvPr/>
        </p:nvSpPr>
        <p:spPr>
          <a:xfrm>
            <a:off x="13549280" y="20284372"/>
            <a:ext cx="3618907" cy="3443058"/>
          </a:xfrm>
          <a:prstGeom prst="rect">
            <a:avLst/>
          </a:prstGeom>
        </p:spPr>
        <p:txBody>
          <a:bodyPr wrap="square">
            <a:spAutoFit/>
          </a:bodyPr>
          <a:lstStyle/>
          <a:p>
            <a:pPr lvl="0"/>
            <a:r>
              <a:rPr lang="en-US" dirty="0" smtClean="0">
                <a:latin typeface="Menlo" charset="0"/>
                <a:ea typeface="Menlo" charset="0"/>
                <a:cs typeface="Menlo" charset="0"/>
              </a:rPr>
              <a:t>CAT</a:t>
            </a:r>
          </a:p>
          <a:p>
            <a:pPr lvl="0"/>
            <a:r>
              <a:rPr lang="en-US" dirty="0" smtClean="0">
                <a:latin typeface="Menlo" charset="0"/>
                <a:ea typeface="Menlo" charset="0"/>
                <a:cs typeface="Menlo" charset="0"/>
              </a:rPr>
              <a:t>CAG</a:t>
            </a:r>
          </a:p>
          <a:p>
            <a:pPr lvl="0"/>
            <a:r>
              <a:rPr lang="en-US" dirty="0" smtClean="0">
                <a:latin typeface="Menlo" charset="0"/>
                <a:ea typeface="Menlo" charset="0"/>
                <a:cs typeface="Menlo" charset="0"/>
              </a:rPr>
              <a:t>CT</a:t>
            </a:r>
            <a:endParaRPr lang="en-US" dirty="0">
              <a:latin typeface="Menlo" charset="0"/>
              <a:ea typeface="Menlo" charset="0"/>
              <a:cs typeface="Menlo" charset="0"/>
            </a:endParaRPr>
          </a:p>
        </p:txBody>
      </p:sp>
      <p:sp>
        <p:nvSpPr>
          <p:cNvPr id="15" name="Rectangle 14"/>
          <p:cNvSpPr/>
          <p:nvPr/>
        </p:nvSpPr>
        <p:spPr>
          <a:xfrm>
            <a:off x="15869063" y="12939183"/>
            <a:ext cx="8362910" cy="3443058"/>
          </a:xfrm>
          <a:prstGeom prst="rect">
            <a:avLst/>
          </a:prstGeom>
        </p:spPr>
        <p:txBody>
          <a:bodyPr wrap="square">
            <a:spAutoFit/>
          </a:bodyPr>
          <a:lstStyle/>
          <a:p>
            <a:pPr lvl="0"/>
            <a:r>
              <a:rPr lang="en-US" dirty="0" smtClean="0">
                <a:latin typeface="Menlo" charset="0"/>
                <a:ea typeface="Menlo" charset="0"/>
                <a:cs typeface="Menlo" charset="0"/>
              </a:rPr>
              <a:t>CAT</a:t>
            </a:r>
          </a:p>
          <a:p>
            <a:pPr lvl="0"/>
            <a:r>
              <a:rPr lang="en-US" dirty="0" smtClean="0">
                <a:latin typeface="Menlo" charset="0"/>
                <a:ea typeface="Menlo" charset="0"/>
                <a:cs typeface="Menlo" charset="0"/>
              </a:rPr>
              <a:t>CAG</a:t>
            </a:r>
          </a:p>
          <a:p>
            <a:pPr lvl="0"/>
            <a:r>
              <a:rPr lang="en-US" dirty="0" smtClean="0">
                <a:latin typeface="Menlo" charset="0"/>
                <a:ea typeface="Menlo" charset="0"/>
                <a:cs typeface="Menlo" charset="0"/>
              </a:rPr>
              <a:t>C-T</a:t>
            </a:r>
            <a:endParaRPr lang="en-US" dirty="0">
              <a:latin typeface="Menlo" charset="0"/>
              <a:ea typeface="Menlo" charset="0"/>
              <a:cs typeface="Menlo" charset="0"/>
            </a:endParaRPr>
          </a:p>
        </p:txBody>
      </p:sp>
    </p:spTree>
    <p:extLst>
      <p:ext uri="{BB962C8B-B14F-4D97-AF65-F5344CB8AC3E}">
        <p14:creationId xmlns:p14="http://schemas.microsoft.com/office/powerpoint/2010/main" val="2076717875"/>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3117</TotalTime>
  <Words>976</Words>
  <Application>Microsoft Macintosh PowerPoint</Application>
  <PresentationFormat>Custom</PresentationFormat>
  <Paragraphs>113</Paragraphs>
  <Slides>4</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vt:i4>
      </vt:variant>
    </vt:vector>
  </HeadingPairs>
  <TitlesOfParts>
    <vt:vector size="11" baseType="lpstr">
      <vt:lpstr>Calibri</vt:lpstr>
      <vt:lpstr>Calibri Light</vt:lpstr>
      <vt:lpstr>Mangal</vt:lpstr>
      <vt:lpstr>Menlo</vt:lpstr>
      <vt:lpstr>Monaco</vt:lpstr>
      <vt:lpstr>Arial</vt:lpstr>
      <vt:lpstr>Office Theme</vt:lpstr>
      <vt:lpstr>Alignment Quality Can Have An Effect on Phylogenetic Model Selection</vt:lpstr>
      <vt:lpstr>Alignment Quality Can Have An Effect on Phylogenetic Model Selection</vt:lpstr>
      <vt:lpstr>Alignment Quality Can Have An Effect on Phylogenetic Model Selection</vt:lpstr>
      <vt:lpstr>PowerPoint Presentation</vt:lpstr>
    </vt:vector>
  </TitlesOfParts>
  <Company/>
  <LinksUpToDate>false</LinksUpToDate>
  <SharedDoc>false</SharedDoc>
  <HyperlinksChanged>false</HyperlinksChanged>
  <AppVersion>15.0039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Molly.Miraglia142</dc:creator>
  <cp:lastModifiedBy>Molly.Miraglia142</cp:lastModifiedBy>
  <cp:revision>45</cp:revision>
  <dcterms:created xsi:type="dcterms:W3CDTF">2019-07-15T17:06:01Z</dcterms:created>
  <dcterms:modified xsi:type="dcterms:W3CDTF">2019-07-20T12:39:51Z</dcterms:modified>
</cp:coreProperties>
</file>

<file path=docProps/thumbnail.jpeg>
</file>